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5" r:id="rId12"/>
    <p:sldId id="344" r:id="rId13"/>
    <p:sldId id="343" r:id="rId14"/>
    <p:sldId id="341" r:id="rId15"/>
    <p:sldId id="340" r:id="rId16"/>
    <p:sldId id="338" r:id="rId17"/>
    <p:sldId id="337" r:id="rId18"/>
    <p:sldId id="336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3048000"/>
            <a:ext cx="87820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762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90945" y="4966335"/>
            <a:ext cx="3622675" cy="153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08405"/>
            <a:ext cx="1074385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548640"/>
            <a:ext cx="5892165" cy="189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4435204"/>
            <a:ext cx="380856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933190"/>
            <a:ext cx="8364855" cy="268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2924530"/>
            <a:ext cx="11340000" cy="372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521970"/>
            <a:ext cx="8364855" cy="26847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0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924530"/>
            <a:ext cx="11340000" cy="269465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2463987"/>
            <a:ext cx="2037581" cy="47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940405"/>
            <a:ext cx="11340000" cy="2694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55" y="1007465"/>
            <a:ext cx="11150856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4509135"/>
            <a:ext cx="5438140" cy="200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3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39975"/>
            <a:ext cx="60782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12753"/>
            <a:ext cx="7369571" cy="4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76059"/>
            <a:ext cx="5579546" cy="45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0395"/>
            <a:ext cx="10752455" cy="6371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170" y="5157470"/>
            <a:ext cx="9906000" cy="169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836650"/>
            <a:ext cx="11077906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01584" y="2997564"/>
            <a:ext cx="3032239" cy="141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370" y="4725035"/>
            <a:ext cx="4581525" cy="105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1370" y="6044565"/>
            <a:ext cx="813435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295"/>
            <a:ext cx="10321290" cy="6105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15905" y="6309360"/>
            <a:ext cx="6184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1027915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1051915"/>
            <a:ext cx="11340000" cy="5639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68450"/>
            <a:ext cx="11340000" cy="3987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714788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2685" y="1826895"/>
            <a:ext cx="936371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2685" y="2708910"/>
            <a:ext cx="690943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2849" y="4337650"/>
            <a:ext cx="4174359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2685" y="4874260"/>
            <a:ext cx="551561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2685" y="5970905"/>
            <a:ext cx="994537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 bldLvl="0" animBg="1"/>
      <p:bldP spid="1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853055"/>
            <a:ext cx="96094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87140"/>
            <a:ext cx="7559040" cy="14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405755"/>
            <a:ext cx="64344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0045" y="2110740"/>
            <a:ext cx="9310370" cy="131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692785"/>
            <a:ext cx="11109325" cy="6264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4086860"/>
            <a:ext cx="6275070" cy="200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6092825"/>
            <a:ext cx="560006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4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34565"/>
            <a:ext cx="82169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73809"/>
            <a:ext cx="9549973" cy="4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16660" y="3861435"/>
            <a:ext cx="8893175" cy="1286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976977"/>
            <a:ext cx="342770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2550"/>
            <a:ext cx="105176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4309" y="4675863"/>
            <a:ext cx="344405" cy="38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4221480"/>
            <a:ext cx="6264275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495" y="6019165"/>
            <a:ext cx="54610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69185"/>
            <a:ext cx="713549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3275760"/>
            <a:ext cx="7274356" cy="44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