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2" r:id="rId13"/>
    <p:sldId id="350" r:id="rId14"/>
    <p:sldId id="348" r:id="rId15"/>
    <p:sldId id="347" r:id="rId16"/>
    <p:sldId id="346" r:id="rId17"/>
    <p:sldId id="345" r:id="rId18"/>
    <p:sldId id="344" r:id="rId19"/>
    <p:sldId id="342" r:id="rId20"/>
    <p:sldId id="341" r:id="rId21"/>
    <p:sldId id="339" r:id="rId22"/>
    <p:sldId id="338" r:id="rId23"/>
    <p:sldId id="336" r:id="rId24"/>
    <p:sldId id="334" r:id="rId25"/>
    <p:sldId id="332" r:id="rId26"/>
    <p:sldId id="330" r:id="rId27"/>
    <p:sldId id="329" r:id="rId28"/>
    <p:sldId id="327" r:id="rId29"/>
    <p:sldId id="326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2242820"/>
            <a:ext cx="9305925" cy="2371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576175"/>
            <a:ext cx="1171133" cy="41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01110"/>
            <a:ext cx="11340000" cy="2329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105525" y="4876165"/>
            <a:ext cx="402907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3369575"/>
            <a:ext cx="2437481" cy="41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025" y="4149090"/>
            <a:ext cx="263144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631315" y="4940935"/>
            <a:ext cx="466534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7080" y="5949315"/>
            <a:ext cx="961961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61440"/>
            <a:ext cx="11340000" cy="5756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1180" y="2637155"/>
            <a:ext cx="4236720" cy="10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51180" y="5877560"/>
            <a:ext cx="973264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003675"/>
            <a:ext cx="423672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55370" y="5013325"/>
            <a:ext cx="423672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6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95775" y="1462405"/>
            <a:ext cx="75736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087880"/>
            <a:ext cx="51866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45" y="3244850"/>
            <a:ext cx="10758805" cy="1332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72355"/>
            <a:ext cx="490537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512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3853946"/>
            <a:ext cx="437984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5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968291"/>
            <a:ext cx="428463" cy="40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4411096"/>
            <a:ext cx="380856" cy="4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05" y="5013325"/>
            <a:ext cx="7776845" cy="147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05" y="3463645"/>
            <a:ext cx="11340000" cy="8083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1628775"/>
            <a:ext cx="7776845" cy="14706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6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44130" y="2301875"/>
            <a:ext cx="220154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60750"/>
            <a:ext cx="11340000" cy="20322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710780" y="4448775"/>
            <a:ext cx="1085440" cy="38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074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4935488"/>
            <a:ext cx="437984" cy="3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29118" y="3795349"/>
            <a:ext cx="1094962" cy="47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0395"/>
            <a:ext cx="10047605" cy="639699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767715" y="3204845"/>
            <a:ext cx="866965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3615" y="4171950"/>
            <a:ext cx="866965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11225" y="5373370"/>
            <a:ext cx="8669655" cy="148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851150"/>
            <a:ext cx="768794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654425"/>
            <a:ext cx="480504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598035"/>
            <a:ext cx="8531860" cy="189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3442839"/>
            <a:ext cx="2665994" cy="42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319" y="4328470"/>
            <a:ext cx="1161612" cy="41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19960"/>
            <a:ext cx="331914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3263458"/>
            <a:ext cx="1180654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610" y="3290570"/>
            <a:ext cx="818959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4293235"/>
            <a:ext cx="8206105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0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4470" y="2420620"/>
            <a:ext cx="6017260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3725545"/>
            <a:ext cx="301879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2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3255145"/>
            <a:ext cx="2665994" cy="1430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07639" y="4580878"/>
            <a:ext cx="2665994" cy="88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885" y="4580890"/>
            <a:ext cx="6040120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60045" y="5810885"/>
            <a:ext cx="2713355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bldLvl="0" animBg="1"/>
      <p:bldP spid="2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81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6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455469"/>
            <a:ext cx="209471" cy="39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96695"/>
            <a:ext cx="11340000" cy="5742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335" y="2501484"/>
            <a:ext cx="437984" cy="39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2433872"/>
            <a:ext cx="1171133" cy="4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5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512193"/>
            <a:ext cx="371335" cy="40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454009"/>
            <a:ext cx="437984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2472321"/>
            <a:ext cx="342770" cy="4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2025-01-16T07:25:13Z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