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1" r:id="rId5"/>
    <p:sldId id="340" r:id="rId6"/>
    <p:sldId id="339" r:id="rId7"/>
    <p:sldId id="337" r:id="rId8"/>
    <p:sldId id="336" r:id="rId9"/>
    <p:sldId id="335" r:id="rId10"/>
    <p:sldId id="333" r:id="rId11"/>
    <p:sldId id="331" r:id="rId12"/>
    <p:sldId id="358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3895" y="2457450"/>
            <a:ext cx="574357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3429000"/>
            <a:ext cx="104965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32"/>
          <a:stretch>
            <a:fillRect/>
          </a:stretch>
        </p:blipFill>
        <p:spPr>
          <a:xfrm>
            <a:off x="263525" y="1124585"/>
            <a:ext cx="11339830" cy="30247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4220845"/>
            <a:ext cx="3096260" cy="24015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4293235"/>
            <a:ext cx="3360420" cy="21615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4869180"/>
            <a:ext cx="6101080" cy="13201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53"/>
          <a:stretch>
            <a:fillRect/>
          </a:stretch>
        </p:blipFill>
        <p:spPr>
          <a:xfrm>
            <a:off x="119380" y="1263930"/>
            <a:ext cx="11339830" cy="29569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4220845"/>
            <a:ext cx="3096260" cy="24015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4293235"/>
            <a:ext cx="3360420" cy="21615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4869180"/>
            <a:ext cx="6101080" cy="13201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292600"/>
            <a:ext cx="1141031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5157470"/>
            <a:ext cx="1141031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35" y="6021705"/>
            <a:ext cx="1141031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15795"/>
            <a:ext cx="2190115" cy="1409065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660" y="2186305"/>
            <a:ext cx="3976370" cy="86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277110"/>
            <a:ext cx="1110932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0" y="3140710"/>
            <a:ext cx="1110932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770" y="4077335"/>
            <a:ext cx="321310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432175" y="4149090"/>
            <a:ext cx="321310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4797425"/>
            <a:ext cx="2784475" cy="1791335"/>
          </a:xfrm>
          <a:prstGeom prst="rect">
            <a:avLst/>
          </a:prstGeom>
        </p:spPr>
      </p:pic>
      <p:pic>
        <p:nvPicPr>
          <p:cNvPr id="2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005" y="5157470"/>
            <a:ext cx="5756275" cy="1245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70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b="58949"/>
          <a:stretch>
            <a:fillRect/>
          </a:stretch>
        </p:blipFill>
        <p:spPr>
          <a:xfrm>
            <a:off x="4224020" y="4940935"/>
            <a:ext cx="3451225" cy="18745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5" y="1052550"/>
            <a:ext cx="11340000" cy="57036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b="58949"/>
          <a:stretch>
            <a:fillRect/>
          </a:stretch>
        </p:blipFill>
        <p:spPr>
          <a:xfrm>
            <a:off x="9552305" y="1700530"/>
            <a:ext cx="2704465" cy="14687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1340000" cy="614156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83615" y="2637155"/>
            <a:ext cx="639635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10615" y="3573145"/>
            <a:ext cx="639635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71905" y="4581525"/>
            <a:ext cx="948055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95655" y="5589270"/>
            <a:ext cx="8496300" cy="116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406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19325"/>
            <a:ext cx="833437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5" b="58949"/>
          <a:stretch>
            <a:fillRect/>
          </a:stretch>
        </p:blipFill>
        <p:spPr>
          <a:xfrm>
            <a:off x="8616315" y="1124585"/>
            <a:ext cx="3477895" cy="188912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839470" y="3140710"/>
            <a:ext cx="943546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9470" y="4145915"/>
            <a:ext cx="943546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5151120"/>
            <a:ext cx="943546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26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985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01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295"/>
            <a:ext cx="11340000" cy="3544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 flipV="1">
            <a:off x="191770" y="2204720"/>
            <a:ext cx="10393680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 flipV="1">
            <a:off x="479425" y="3131185"/>
            <a:ext cx="1039368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 flipV="1">
            <a:off x="606425" y="3931285"/>
            <a:ext cx="1039368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 flipV="1">
            <a:off x="407670" y="4857750"/>
            <a:ext cx="1039368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4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 flipV="1">
            <a:off x="263525" y="2348865"/>
            <a:ext cx="1039368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 flipV="1">
            <a:off x="191770" y="3140710"/>
            <a:ext cx="1039368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 flipV="1">
            <a:off x="335915" y="3933190"/>
            <a:ext cx="1039368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 flipV="1">
            <a:off x="191770" y="4958080"/>
            <a:ext cx="1039368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2025-01-16T03:29:30Z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