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1" r:id="rId22"/>
    <p:sldId id="330" r:id="rId23"/>
    <p:sldId id="329" r:id="rId24"/>
    <p:sldId id="328" r:id="rId25"/>
    <p:sldId id="327" r:id="rId26"/>
    <p:sldId id="326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950" y="3014345"/>
            <a:ext cx="918210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695"/>
            <a:ext cx="11340000" cy="560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95945" y="1196975"/>
            <a:ext cx="264350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87506" y="3310980"/>
            <a:ext cx="1009269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2241" y="4263361"/>
            <a:ext cx="1152090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59294" y="5215742"/>
            <a:ext cx="599848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62972" y="6158599"/>
            <a:ext cx="609370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6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72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280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1945" y="3206750"/>
            <a:ext cx="8753475" cy="143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21945" y="4913630"/>
            <a:ext cx="10992485" cy="145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92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14" y="2233786"/>
            <a:ext cx="6969672" cy="42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091153"/>
            <a:ext cx="2447002" cy="42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844925"/>
            <a:ext cx="422338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4510405"/>
            <a:ext cx="612584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549275"/>
            <a:ext cx="9939020" cy="63373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35770" y="5398135"/>
            <a:ext cx="182562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3070" y="6093460"/>
            <a:ext cx="411226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824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695" y="405130"/>
            <a:ext cx="10318115" cy="65430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71270" y="2421255"/>
            <a:ext cx="10143490" cy="125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1270" y="4018915"/>
            <a:ext cx="794766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7125" y="4784725"/>
            <a:ext cx="401510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71270" y="5565775"/>
            <a:ext cx="240919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338580" y="6165215"/>
            <a:ext cx="903160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719195" y="5589270"/>
            <a:ext cx="456184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3" grpId="0" bldLvl="0" animBg="1"/>
      <p:bldP spid="15" grpId="0" bldLvl="0" animBg="1"/>
      <p:bldP spid="22" grpId="0" bldLvl="0" animBg="1"/>
      <p:bldP spid="2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10471785" cy="61277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7465"/>
            <a:ext cx="11340000" cy="5052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045" y="4077335"/>
            <a:ext cx="838454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135" y="5085080"/>
            <a:ext cx="3404870" cy="97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440" y="4940655"/>
            <a:ext cx="11340000" cy="1049792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600" y="4868265"/>
            <a:ext cx="11340000" cy="1296801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973165"/>
            <a:ext cx="11340000" cy="88480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 flipH="1">
            <a:off x="3735070" y="5085080"/>
            <a:ext cx="3445510" cy="97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 flipH="1">
            <a:off x="7247890" y="5084445"/>
            <a:ext cx="4782185" cy="97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625" y="6237605"/>
            <a:ext cx="838454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650"/>
            <a:ext cx="1037947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70049" y="6050712"/>
            <a:ext cx="400886" cy="35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360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119380" y="2204720"/>
            <a:ext cx="571881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77190" y="3284855"/>
            <a:ext cx="10089515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407670" y="4437380"/>
            <a:ext cx="299339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3432175" y="4437380"/>
            <a:ext cx="6000115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263525" y="5360670"/>
            <a:ext cx="708660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0395"/>
            <a:ext cx="10004425" cy="6289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15" y="1052550"/>
            <a:ext cx="11340000" cy="57568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575" y="548640"/>
            <a:ext cx="11217910" cy="618236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1263015" y="2493010"/>
            <a:ext cx="600011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63015" y="3429000"/>
            <a:ext cx="3422650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71905" y="4364990"/>
            <a:ext cx="365823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63015" y="5157470"/>
            <a:ext cx="10667365" cy="1454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 bldLvl="0" animBg="1"/>
      <p:bldP spid="18" grpId="0" bldLvl="0" animBg="1"/>
      <p:bldP spid="1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60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321914" y="3254638"/>
            <a:ext cx="2523173" cy="42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929380"/>
            <a:ext cx="511365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076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8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73299" y="4465561"/>
            <a:ext cx="875969" cy="390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055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05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3627" y="4391342"/>
            <a:ext cx="609369" cy="40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405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707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4305"/>
            <a:ext cx="11340000" cy="579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5625" y="3185160"/>
            <a:ext cx="197929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18987" y="3345469"/>
            <a:ext cx="599848" cy="39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20699" y="4298758"/>
            <a:ext cx="618891" cy="476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77274" y="4298758"/>
            <a:ext cx="875969" cy="39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18987" y="4298758"/>
            <a:ext cx="590327" cy="39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61757" y="5242515"/>
            <a:ext cx="599848" cy="39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92286" y="6195805"/>
            <a:ext cx="599848" cy="39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2025-01-16T07:34:32Z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