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9" r:id="rId4"/>
    <p:sldId id="366" r:id="rId5"/>
    <p:sldId id="365" r:id="rId6"/>
    <p:sldId id="364" r:id="rId7"/>
    <p:sldId id="363" r:id="rId8"/>
    <p:sldId id="360" r:id="rId9"/>
    <p:sldId id="359" r:id="rId10"/>
    <p:sldId id="357" r:id="rId11"/>
    <p:sldId id="354" r:id="rId12"/>
    <p:sldId id="353" r:id="rId13"/>
    <p:sldId id="351" r:id="rId14"/>
    <p:sldId id="350" r:id="rId15"/>
    <p:sldId id="348" r:id="rId16"/>
    <p:sldId id="347" r:id="rId17"/>
    <p:sldId id="346" r:id="rId18"/>
    <p:sldId id="344" r:id="rId19"/>
    <p:sldId id="343" r:id="rId20"/>
    <p:sldId id="342" r:id="rId21"/>
    <p:sldId id="341" r:id="rId22"/>
    <p:sldId id="340" r:id="rId23"/>
    <p:sldId id="338" r:id="rId24"/>
    <p:sldId id="336" r:id="rId25"/>
    <p:sldId id="335" r:id="rId26"/>
    <p:sldId id="334" r:id="rId27"/>
    <p:sldId id="332" r:id="rId28"/>
    <p:sldId id="331" r:id="rId29"/>
    <p:sldId id="329" r:id="rId30"/>
    <p:sldId id="328" r:id="rId31"/>
    <p:sldId id="327" r:id="rId32"/>
    <p:sldId id="326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69" r="24023"/>
          <a:stretch>
            <a:fillRect/>
          </a:stretch>
        </p:blipFill>
        <p:spPr>
          <a:xfrm>
            <a:off x="2999740" y="2861945"/>
            <a:ext cx="6192475" cy="1134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70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1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778544"/>
            <a:ext cx="285642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340000" cy="3615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199" y="3547667"/>
            <a:ext cx="314206" cy="30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0" y="4636770"/>
            <a:ext cx="6059170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836" y="2876420"/>
            <a:ext cx="618891" cy="29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87140"/>
            <a:ext cx="11340000" cy="27429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2972" y="5001502"/>
            <a:ext cx="171385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59143" y="5706300"/>
            <a:ext cx="257078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4268053"/>
            <a:ext cx="466549" cy="3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60755"/>
            <a:ext cx="108288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1384" y="5382448"/>
            <a:ext cx="445518" cy="2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36455" y="6064773"/>
            <a:ext cx="654639" cy="2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95" y="692150"/>
            <a:ext cx="10222865" cy="6179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2285" y="3295650"/>
            <a:ext cx="405130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800" y="3356610"/>
            <a:ext cx="46177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49095" y="3932555"/>
            <a:ext cx="48501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31315" y="4580890"/>
            <a:ext cx="48501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15415" y="5156835"/>
            <a:ext cx="48501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58925" y="5805170"/>
            <a:ext cx="485013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27800" y="3933825"/>
            <a:ext cx="46177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99555" y="4571365"/>
            <a:ext cx="46177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743700" y="5156835"/>
            <a:ext cx="46177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5455" y="5827395"/>
            <a:ext cx="461772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561195" cy="62058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3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1586072"/>
            <a:ext cx="399899" cy="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840" y="2087245"/>
            <a:ext cx="53276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05088" y="2129180"/>
            <a:ext cx="428463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455" y="2796155"/>
            <a:ext cx="447506" cy="39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158615"/>
            <a:ext cx="61150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4803775"/>
            <a:ext cx="611505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40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221105"/>
            <a:ext cx="594423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235200"/>
            <a:ext cx="2532380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161030"/>
            <a:ext cx="5075555" cy="202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62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295"/>
            <a:ext cx="11340000" cy="2511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136703"/>
            <a:ext cx="314206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4215765"/>
            <a:ext cx="709930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5473598"/>
            <a:ext cx="1989974" cy="105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3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8695" y="2797810"/>
            <a:ext cx="8100060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4018656"/>
            <a:ext cx="5122518" cy="36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795" y="4460240"/>
            <a:ext cx="553974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2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4996815"/>
            <a:ext cx="5109210" cy="1057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0" y="6292930"/>
            <a:ext cx="3103979" cy="3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43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2815454"/>
            <a:ext cx="923576" cy="3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795" y="2910751"/>
            <a:ext cx="266599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24634" y="2815454"/>
            <a:ext cx="1571032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16322" y="4225845"/>
            <a:ext cx="923576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546" y="4225845"/>
            <a:ext cx="923576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00906" y="4225845"/>
            <a:ext cx="2218488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455099"/>
            <a:ext cx="10140302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45" y="4160520"/>
            <a:ext cx="765302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428763"/>
            <a:ext cx="9692795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079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21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87220" y="3893820"/>
            <a:ext cx="459549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4653000"/>
            <a:ext cx="11340000" cy="6846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22193" y="4778363"/>
            <a:ext cx="4246549" cy="39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8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890" y="2767965"/>
            <a:ext cx="955548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905885"/>
            <a:ext cx="870775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10087610" cy="62655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1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956942"/>
            <a:ext cx="304685" cy="31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963785" cy="6128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5595" y="1558290"/>
            <a:ext cx="79375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3030" y="3954780"/>
            <a:ext cx="409892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3030" y="4509135"/>
            <a:ext cx="629539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3030" y="5085080"/>
            <a:ext cx="424307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025" y="5732780"/>
            <a:ext cx="4138930" cy="103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85570"/>
            <a:ext cx="11340000" cy="5772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49" y="3305107"/>
            <a:ext cx="7731384" cy="36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49" y="3952869"/>
            <a:ext cx="4998740" cy="35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049" y="4591105"/>
            <a:ext cx="2894508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049" y="5210289"/>
            <a:ext cx="5655717" cy="36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049" y="5877103"/>
            <a:ext cx="3713350" cy="28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49" y="6477235"/>
            <a:ext cx="4465541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205090"/>
            <a:ext cx="276120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59"/>
          <a:stretch>
            <a:fillRect/>
          </a:stretch>
        </p:blipFill>
        <p:spPr>
          <a:xfrm>
            <a:off x="426085" y="836930"/>
            <a:ext cx="11339830" cy="2232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4815" y="2254885"/>
            <a:ext cx="60071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41" b="22513"/>
          <a:stretch>
            <a:fillRect/>
          </a:stretch>
        </p:blipFill>
        <p:spPr>
          <a:xfrm>
            <a:off x="1271905" y="2924810"/>
            <a:ext cx="9776460" cy="24834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94"/>
          <a:stretch>
            <a:fillRect/>
          </a:stretch>
        </p:blipFill>
        <p:spPr>
          <a:xfrm>
            <a:off x="551815" y="5373015"/>
            <a:ext cx="11339830" cy="148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635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72699"/>
            <a:ext cx="285642" cy="30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87040"/>
            <a:ext cx="11340000" cy="21738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62166" y="3259107"/>
            <a:ext cx="352292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834920"/>
            <a:ext cx="285642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4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567360"/>
            <a:ext cx="304685" cy="31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48760"/>
            <a:ext cx="11340000" cy="21866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90730" y="4722746"/>
            <a:ext cx="304685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5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149259"/>
            <a:ext cx="352291" cy="3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645535"/>
            <a:ext cx="2021840" cy="216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2025-01-15T07:15:35Z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