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6" r:id="rId5"/>
    <p:sldId id="355" r:id="rId6"/>
    <p:sldId id="354" r:id="rId7"/>
    <p:sldId id="352" r:id="rId8"/>
    <p:sldId id="351" r:id="rId9"/>
    <p:sldId id="349" r:id="rId10"/>
    <p:sldId id="348" r:id="rId11"/>
    <p:sldId id="347" r:id="rId12"/>
    <p:sldId id="346" r:id="rId13"/>
    <p:sldId id="345" r:id="rId14"/>
    <p:sldId id="344" r:id="rId15"/>
    <p:sldId id="342" r:id="rId16"/>
    <p:sldId id="341" r:id="rId17"/>
    <p:sldId id="340" r:id="rId18"/>
    <p:sldId id="338" r:id="rId19"/>
    <p:sldId id="337" r:id="rId20"/>
    <p:sldId id="336" r:id="rId21"/>
    <p:sldId id="334" r:id="rId22"/>
    <p:sldId id="333" r:id="rId23"/>
    <p:sldId id="330" r:id="rId24"/>
    <p:sldId id="329" r:id="rId25"/>
    <p:sldId id="328" r:id="rId26"/>
    <p:sldId id="327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9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429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9965" y="2333625"/>
            <a:ext cx="7572375" cy="1038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835" y="3500755"/>
            <a:ext cx="45720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764260"/>
            <a:ext cx="108221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2295" y="2853055"/>
            <a:ext cx="136842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9075" y="3690620"/>
            <a:ext cx="186309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1076" y="5012873"/>
            <a:ext cx="590628" cy="45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06690" y="5895340"/>
            <a:ext cx="133540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92544" y="2596359"/>
            <a:ext cx="342770" cy="39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96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2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153285"/>
            <a:ext cx="9671685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357773"/>
            <a:ext cx="8740654" cy="4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008235" cy="62528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99345" y="2823845"/>
            <a:ext cx="67183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6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2770" y="2522293"/>
            <a:ext cx="323727" cy="39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6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2130" y="2148840"/>
            <a:ext cx="494474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9319" y="3406971"/>
            <a:ext cx="2237531" cy="4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3932910"/>
            <a:ext cx="11340000" cy="2239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6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265" y="2493010"/>
            <a:ext cx="91059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14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54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637155"/>
            <a:ext cx="6066155" cy="10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625" y="4051935"/>
            <a:ext cx="6066155" cy="10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63525" y="5589270"/>
            <a:ext cx="6066155" cy="10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4172961"/>
            <a:ext cx="342770" cy="39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685"/>
            <a:ext cx="1106756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620115"/>
            <a:ext cx="11340000" cy="17178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43660" y="1557020"/>
            <a:ext cx="7575550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2337790"/>
            <a:ext cx="11340000" cy="4396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416050" y="2564765"/>
            <a:ext cx="757555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3660" y="3429000"/>
            <a:ext cx="757555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9515" y="4364990"/>
            <a:ext cx="757555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3615" y="5157470"/>
            <a:ext cx="757555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6005" y="6093460"/>
            <a:ext cx="757555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8405"/>
            <a:ext cx="1043257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836295"/>
            <a:ext cx="9822815" cy="606869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038600"/>
            <a:ext cx="727583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940935"/>
            <a:ext cx="727583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915" y="5843270"/>
            <a:ext cx="832358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59802" y="3214608"/>
            <a:ext cx="4903526" cy="42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929380"/>
            <a:ext cx="838962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557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531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1915"/>
            <a:ext cx="1079540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0160"/>
            <a:ext cx="11340000" cy="582157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13715" y="3295650"/>
            <a:ext cx="11003915" cy="143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3715" y="5248910"/>
            <a:ext cx="10848975" cy="142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0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4834271"/>
            <a:ext cx="371335" cy="4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90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284575"/>
            <a:ext cx="11340000" cy="20944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7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558079"/>
            <a:ext cx="371334" cy="4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549683"/>
            <a:ext cx="371335" cy="41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2025-01-16T03:52:15Z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