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94" r:id="rId10"/>
    <p:sldId id="354" r:id="rId11"/>
    <p:sldId id="353" r:id="rId12"/>
    <p:sldId id="351" r:id="rId13"/>
    <p:sldId id="350" r:id="rId14"/>
    <p:sldId id="349" r:id="rId15"/>
    <p:sldId id="348" r:id="rId16"/>
    <p:sldId id="346" r:id="rId17"/>
    <p:sldId id="344" r:id="rId18"/>
    <p:sldId id="342" r:id="rId19"/>
    <p:sldId id="341" r:id="rId20"/>
    <p:sldId id="339" r:id="rId21"/>
    <p:sldId id="338" r:id="rId22"/>
    <p:sldId id="337" r:id="rId23"/>
    <p:sldId id="335" r:id="rId24"/>
    <p:sldId id="334" r:id="rId25"/>
    <p:sldId id="332" r:id="rId26"/>
    <p:sldId id="331" r:id="rId27"/>
    <p:sldId id="330" r:id="rId28"/>
    <p:sldId id="329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769870"/>
            <a:ext cx="9563100" cy="1318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35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0201" y="2674542"/>
            <a:ext cx="361813" cy="41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8720"/>
            <a:ext cx="11340000" cy="33593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39748" y="5967306"/>
            <a:ext cx="1894760" cy="51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15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175" y="3183255"/>
            <a:ext cx="973455" cy="124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499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50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70785" y="3622675"/>
            <a:ext cx="602996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0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4542790"/>
            <a:ext cx="727265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5733415"/>
            <a:ext cx="727265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73935"/>
            <a:ext cx="726567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4282" y="3265201"/>
            <a:ext cx="3437229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410" y="4190365"/>
            <a:ext cx="286321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20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405380"/>
            <a:ext cx="862203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1300" y="3429000"/>
            <a:ext cx="862203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9425" y="4293235"/>
            <a:ext cx="862203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160"/>
            <a:ext cx="11340000" cy="57598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4615" y="4031615"/>
            <a:ext cx="859917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64615" y="4940935"/>
            <a:ext cx="859917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125" y="5949315"/>
            <a:ext cx="859917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436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03705" y="2348865"/>
            <a:ext cx="49472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3231515"/>
            <a:ext cx="49472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04495"/>
            <a:ext cx="10489565" cy="6485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6" b="11206"/>
          <a:stretch>
            <a:fillRect/>
          </a:stretch>
        </p:blipFill>
        <p:spPr>
          <a:xfrm>
            <a:off x="-96520" y="4509135"/>
            <a:ext cx="2750185" cy="22967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38785"/>
            <a:ext cx="10196830" cy="6503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2417445"/>
            <a:ext cx="5137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1826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191135" y="3284855"/>
            <a:ext cx="7421245" cy="178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940"/>
            <a:ext cx="11340000" cy="5747835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6" b="11206"/>
          <a:stretch>
            <a:fillRect/>
          </a:stretch>
        </p:blipFill>
        <p:spPr>
          <a:xfrm>
            <a:off x="8472805" y="2781300"/>
            <a:ext cx="2750185" cy="2296795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551815" y="3141345"/>
            <a:ext cx="74212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78815" y="4077335"/>
            <a:ext cx="74212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67715" y="5085715"/>
            <a:ext cx="74212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63525" y="6021705"/>
            <a:ext cx="1095248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5448300" y="981075"/>
            <a:ext cx="4142740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91770" y="2061210"/>
            <a:ext cx="742124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138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43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5692" y="2377645"/>
            <a:ext cx="6112745" cy="4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5692" y="3254797"/>
            <a:ext cx="4751183" cy="43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4145" y="4131945"/>
            <a:ext cx="332994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664200"/>
            <a:ext cx="836422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5770" y="4940935"/>
            <a:ext cx="342328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35730" y="4940935"/>
            <a:ext cx="553593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bldLvl="0" animBg="1"/>
      <p:bldP spid="18" grpId="0" bldLvl="0" animBg="1"/>
      <p:bldP spid="2" grpId="0" bldLvl="0" animBg="1"/>
      <p:bldP spid="2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548360"/>
            <a:ext cx="101214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93309" y="1619907"/>
            <a:ext cx="577885" cy="37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0467" y="2470342"/>
            <a:ext cx="577885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885"/>
            <a:ext cx="11279505" cy="62166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415415" y="2277110"/>
            <a:ext cx="385508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660" y="3357245"/>
            <a:ext cx="1014539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99515" y="4293235"/>
            <a:ext cx="1084834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325245" y="5085080"/>
            <a:ext cx="567372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11860" y="5949315"/>
            <a:ext cx="1067943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00" y="575665"/>
            <a:ext cx="11340000" cy="3467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1484630"/>
            <a:ext cx="674941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2348865"/>
            <a:ext cx="1025398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6005" y="3278505"/>
            <a:ext cx="38550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30" y="3164560"/>
            <a:ext cx="11340000" cy="901430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4042765"/>
            <a:ext cx="11340000" cy="931478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620" y="4076420"/>
            <a:ext cx="11340000" cy="829316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4916525"/>
            <a:ext cx="11340000" cy="1652623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5015865" y="3411855"/>
            <a:ext cx="38550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23645" y="4149090"/>
            <a:ext cx="382714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47665" y="4217035"/>
            <a:ext cx="385508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23645" y="5157470"/>
            <a:ext cx="10333355" cy="135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5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5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633556"/>
            <a:ext cx="361813" cy="419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8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14435"/>
            <a:ext cx="409420" cy="42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7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2625324"/>
            <a:ext cx="399899" cy="419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5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624706"/>
            <a:ext cx="457027" cy="4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76"/>
          <a:stretch>
            <a:fillRect/>
          </a:stretch>
        </p:blipFill>
        <p:spPr>
          <a:xfrm>
            <a:off x="1199515" y="692785"/>
            <a:ext cx="10985500" cy="5859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5877560"/>
            <a:ext cx="70167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95"/>
          <a:stretch>
            <a:fillRect/>
          </a:stretch>
        </p:blipFill>
        <p:spPr>
          <a:xfrm>
            <a:off x="47625" y="1484630"/>
            <a:ext cx="11339830" cy="211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0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08570" y="4509135"/>
            <a:ext cx="4263390" cy="90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170" y="5842635"/>
            <a:ext cx="189738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2025-01-15T14:42:06Z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