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1" r:id="rId5"/>
    <p:sldId id="360" r:id="rId6"/>
    <p:sldId id="359" r:id="rId7"/>
    <p:sldId id="358" r:id="rId8"/>
    <p:sldId id="356" r:id="rId9"/>
    <p:sldId id="354" r:id="rId10"/>
    <p:sldId id="352" r:id="rId11"/>
    <p:sldId id="350" r:id="rId12"/>
    <p:sldId id="348" r:id="rId13"/>
    <p:sldId id="347" r:id="rId14"/>
    <p:sldId id="346" r:id="rId15"/>
    <p:sldId id="344" r:id="rId16"/>
    <p:sldId id="343" r:id="rId17"/>
    <p:sldId id="342" r:id="rId18"/>
    <p:sldId id="341" r:id="rId19"/>
    <p:sldId id="340" r:id="rId20"/>
    <p:sldId id="339" r:id="rId21"/>
    <p:sldId id="399" r:id="rId22"/>
    <p:sldId id="400" r:id="rId23"/>
    <p:sldId id="401" r:id="rId24"/>
    <p:sldId id="402" r:id="rId25"/>
    <p:sldId id="338" r:id="rId26"/>
    <p:sldId id="335" r:id="rId27"/>
    <p:sldId id="334" r:id="rId28"/>
    <p:sldId id="327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2970" y="2309495"/>
            <a:ext cx="5305425" cy="2238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3618248"/>
            <a:ext cx="428463" cy="39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130" y="3717290"/>
            <a:ext cx="8040370" cy="2846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268450"/>
            <a:ext cx="11340000" cy="3735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5" y="1917065"/>
            <a:ext cx="8040370" cy="28467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5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9017" y="2662041"/>
            <a:ext cx="323727" cy="39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38589" y="2662041"/>
            <a:ext cx="323727" cy="39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02166" y="3576293"/>
            <a:ext cx="495113" cy="43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92090" y="3623911"/>
            <a:ext cx="1371083" cy="39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255645"/>
            <a:ext cx="867791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2495" y="4149090"/>
            <a:ext cx="867791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760" y="5157470"/>
            <a:ext cx="867791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569716"/>
            <a:ext cx="371335" cy="40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96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4607692"/>
            <a:ext cx="380856" cy="3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3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1675" y="2370455"/>
            <a:ext cx="111188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0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2157730"/>
            <a:ext cx="602107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88085" y="3122295"/>
            <a:ext cx="602107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89685"/>
            <a:ext cx="1117187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7790" y="2941320"/>
            <a:ext cx="685482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805" y="3789045"/>
            <a:ext cx="685482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83615" y="4581525"/>
            <a:ext cx="685482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11860" y="5445760"/>
            <a:ext cx="685482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67715" y="6221730"/>
            <a:ext cx="685482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17964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37"/>
          <a:stretch>
            <a:fillRect/>
          </a:stretch>
        </p:blipFill>
        <p:spPr>
          <a:xfrm>
            <a:off x="1056005" y="3140710"/>
            <a:ext cx="7128555" cy="16744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4560" y="2782570"/>
            <a:ext cx="2794000" cy="26866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37845" y="3357245"/>
            <a:ext cx="7572375" cy="128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336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5122088"/>
            <a:ext cx="437984" cy="400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59990"/>
            <a:ext cx="11340000" cy="4457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815" y="2920365"/>
            <a:ext cx="6518910" cy="106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4220845"/>
            <a:ext cx="10535920" cy="106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51815" y="5445125"/>
            <a:ext cx="6518910" cy="106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rcRect t="2466"/>
          <a:stretch>
            <a:fillRect/>
          </a:stretch>
        </p:blipFill>
        <p:spPr>
          <a:xfrm>
            <a:off x="7536180" y="836930"/>
            <a:ext cx="3173730" cy="2976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444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68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07670" y="1988820"/>
            <a:ext cx="1030224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291965"/>
            <a:ext cx="839470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2780665"/>
            <a:ext cx="113855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568450" y="2614930"/>
            <a:ext cx="9568180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19380" y="3406775"/>
            <a:ext cx="956818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6" grpId="0" bldLvl="0" animBg="1"/>
      <p:bldP spid="2" grpId="0" bldLvl="0" animBg="1"/>
      <p:bldP spid="28" grpId="0" bldLvl="0" animBg="1"/>
      <p:bldP spid="2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1"/>
          <a:stretch>
            <a:fillRect/>
          </a:stretch>
        </p:blipFill>
        <p:spPr>
          <a:xfrm>
            <a:off x="1223645" y="71755"/>
            <a:ext cx="10057175" cy="19646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 b="14202"/>
          <a:stretch>
            <a:fillRect/>
          </a:stretch>
        </p:blipFill>
        <p:spPr>
          <a:xfrm>
            <a:off x="1223645" y="2036445"/>
            <a:ext cx="10488930" cy="45612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1" t="88509" r="62745"/>
          <a:stretch>
            <a:fillRect/>
          </a:stretch>
        </p:blipFill>
        <p:spPr>
          <a:xfrm>
            <a:off x="3503930" y="5986780"/>
            <a:ext cx="3816350" cy="610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6095" y="4293235"/>
            <a:ext cx="9978390" cy="86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6095" y="5229225"/>
            <a:ext cx="997839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4185" y="5877560"/>
            <a:ext cx="396176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36590" y="6093460"/>
            <a:ext cx="396176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/>
          <a:stretch>
            <a:fillRect/>
          </a:stretch>
        </p:blipFill>
        <p:spPr>
          <a:xfrm>
            <a:off x="479470" y="1224280"/>
            <a:ext cx="11220405" cy="3317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05" y="2204720"/>
            <a:ext cx="203454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86095" y="3130777"/>
            <a:ext cx="609370" cy="42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"/>
          <a:stretch>
            <a:fillRect/>
          </a:stretch>
        </p:blipFill>
        <p:spPr>
          <a:xfrm>
            <a:off x="696005" y="1224280"/>
            <a:ext cx="11003870" cy="501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360045" y="1224280"/>
            <a:ext cx="10200685" cy="5039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4"/>
          <a:stretch>
            <a:fillRect/>
          </a:stretch>
        </p:blipFill>
        <p:spPr>
          <a:xfrm>
            <a:off x="360045" y="1224280"/>
            <a:ext cx="10344830" cy="51409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759075"/>
            <a:ext cx="10267315" cy="165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4509135"/>
            <a:ext cx="10267315" cy="165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919605" y="1412875"/>
            <a:ext cx="8256315" cy="46926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59560" y="2564765"/>
            <a:ext cx="7130415" cy="119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03705" y="3757930"/>
            <a:ext cx="7130415" cy="97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415415" y="4797425"/>
            <a:ext cx="7130415" cy="115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49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4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547921"/>
            <a:ext cx="380856" cy="39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9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48730" y="2277110"/>
            <a:ext cx="198183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0629" y="3406633"/>
            <a:ext cx="2113753" cy="43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91687" y="4378810"/>
            <a:ext cx="1694811" cy="43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4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3285490"/>
            <a:ext cx="543242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12085" y="4091940"/>
            <a:ext cx="347472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951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875915"/>
            <a:ext cx="6251575" cy="132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4509135"/>
            <a:ext cx="6251575" cy="132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2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77110"/>
            <a:ext cx="533082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221990"/>
            <a:ext cx="533082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62200"/>
            <a:ext cx="662813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357245"/>
            <a:ext cx="662813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8945" y="4225290"/>
            <a:ext cx="662813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69</cp:revision>
  <dcterms:created xsi:type="dcterms:W3CDTF">2015-09-16T06:44:00Z</dcterms:created>
  <dcterms:modified xsi:type="dcterms:W3CDTF">2025-01-16T03:16:51Z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