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24" r:id="rId3"/>
    <p:sldId id="376" r:id="rId4"/>
    <p:sldId id="373" r:id="rId5"/>
    <p:sldId id="372" r:id="rId6"/>
    <p:sldId id="369" r:id="rId7"/>
    <p:sldId id="368" r:id="rId8"/>
    <p:sldId id="365" r:id="rId9"/>
    <p:sldId id="364" r:id="rId10"/>
    <p:sldId id="363" r:id="rId11"/>
    <p:sldId id="362" r:id="rId12"/>
    <p:sldId id="359" r:id="rId13"/>
    <p:sldId id="358" r:id="rId14"/>
    <p:sldId id="356" r:id="rId15"/>
    <p:sldId id="355" r:id="rId16"/>
    <p:sldId id="352" r:id="rId17"/>
    <p:sldId id="351" r:id="rId18"/>
    <p:sldId id="350" r:id="rId19"/>
    <p:sldId id="349" r:id="rId20"/>
    <p:sldId id="347" r:id="rId21"/>
    <p:sldId id="346" r:id="rId22"/>
    <p:sldId id="345" r:id="rId23"/>
    <p:sldId id="344" r:id="rId24"/>
    <p:sldId id="343" r:id="rId25"/>
    <p:sldId id="342" r:id="rId26"/>
    <p:sldId id="340" r:id="rId27"/>
    <p:sldId id="339" r:id="rId28"/>
    <p:sldId id="338" r:id="rId29"/>
    <p:sldId id="335" r:id="rId30"/>
    <p:sldId id="332" r:id="rId31"/>
    <p:sldId id="331" r:id="rId33"/>
    <p:sldId id="330" r:id="rId34"/>
    <p:sldId id="329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02"/>
          <a:stretch>
            <a:fillRect/>
          </a:stretch>
        </p:blipFill>
        <p:spPr>
          <a:xfrm>
            <a:off x="3575685" y="2936875"/>
            <a:ext cx="5159420" cy="984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3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2386499"/>
            <a:ext cx="304686" cy="31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644900"/>
            <a:ext cx="3331210" cy="292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3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255568"/>
            <a:ext cx="276120" cy="30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1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3685338"/>
            <a:ext cx="304686" cy="314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285" y="4148455"/>
            <a:ext cx="3996690" cy="2709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5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0125" y="3636462"/>
            <a:ext cx="1532946" cy="35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49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57984" y="1396295"/>
            <a:ext cx="771234" cy="344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2166" y="2133339"/>
            <a:ext cx="380856" cy="33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370" y="2780665"/>
            <a:ext cx="3397885" cy="3104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4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833" y="3635670"/>
            <a:ext cx="4170377" cy="36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780" y="3500755"/>
            <a:ext cx="5205095" cy="2179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8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9596" y="2150104"/>
            <a:ext cx="447506" cy="30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695" y="2875712"/>
            <a:ext cx="695062" cy="30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764260"/>
            <a:ext cx="1075394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5620" y="2969895"/>
            <a:ext cx="411416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85620" y="4866640"/>
            <a:ext cx="747776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65960" y="3615690"/>
            <a:ext cx="411416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21815" y="5505450"/>
            <a:ext cx="747776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48815" y="6136640"/>
            <a:ext cx="747776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" grpId="0" bldLvl="0" animBg="1"/>
      <p:bldP spid="15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2550"/>
            <a:ext cx="108439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2953" y="3321388"/>
            <a:ext cx="5007693" cy="31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1416" y="3321388"/>
            <a:ext cx="4461399" cy="31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2953" y="3950102"/>
            <a:ext cx="1611566" cy="31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51625" y="3940810"/>
            <a:ext cx="4550410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51890" y="4879340"/>
            <a:ext cx="427228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71945" y="4560570"/>
            <a:ext cx="4924425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52058" y="5854469"/>
            <a:ext cx="4115413" cy="100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9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815590"/>
            <a:ext cx="814832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270" y="4044950"/>
            <a:ext cx="473138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06170" y="3357245"/>
            <a:ext cx="814832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6170" y="4653280"/>
            <a:ext cx="473138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905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844395"/>
            <a:ext cx="11340000" cy="2824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199" y="3428294"/>
            <a:ext cx="304686" cy="31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600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7530" y="2215677"/>
            <a:ext cx="3978337" cy="32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2031" y="2794463"/>
            <a:ext cx="1637615" cy="32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1985" y="3335020"/>
            <a:ext cx="438848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1985" y="3877945"/>
            <a:ext cx="341312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1985" y="4509135"/>
            <a:ext cx="232473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2031" y="5109607"/>
            <a:ext cx="4076238" cy="29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2031" y="5688393"/>
            <a:ext cx="2207220" cy="30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1985" y="6157595"/>
            <a:ext cx="470408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970" y="2204720"/>
            <a:ext cx="2760980" cy="2450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166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389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092964"/>
            <a:ext cx="3722871" cy="33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723201"/>
            <a:ext cx="2456523" cy="30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343910"/>
            <a:ext cx="636270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974128"/>
            <a:ext cx="7083929" cy="31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bldLvl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784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39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3284575"/>
            <a:ext cx="11340000" cy="133940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810" y="874115"/>
            <a:ext cx="1076138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16660" y="1642745"/>
            <a:ext cx="6423660" cy="9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6667" y="2790934"/>
            <a:ext cx="5611099" cy="32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6660" y="3387725"/>
            <a:ext cx="9947910" cy="9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6660" y="4580890"/>
            <a:ext cx="10002520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6667" y="5783705"/>
            <a:ext cx="2647426" cy="28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16667" y="6371409"/>
            <a:ext cx="9288583" cy="31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268450"/>
            <a:ext cx="11340000" cy="5622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3505" y="6338615"/>
            <a:ext cx="618891" cy="34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025" y="-99695"/>
            <a:ext cx="3883660" cy="1644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305"/>
            <a:ext cx="11340000" cy="49040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410" y="5142230"/>
            <a:ext cx="4009390" cy="181038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585190"/>
            <a:ext cx="11340000" cy="4386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8845" y="620395"/>
            <a:ext cx="379285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315" y="1319530"/>
            <a:ext cx="192976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77315" y="1958340"/>
            <a:ext cx="459105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7315" y="2606675"/>
            <a:ext cx="1016000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75080" y="3245485"/>
            <a:ext cx="292100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77315" y="3893820"/>
            <a:ext cx="667702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71905" y="4509135"/>
            <a:ext cx="604837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270" y="4941290"/>
            <a:ext cx="11340000" cy="2006966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1199515" y="5171440"/>
            <a:ext cx="457962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 flipH="1">
            <a:off x="5779135" y="5143500"/>
            <a:ext cx="492760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 flipH="1">
            <a:off x="1275080" y="5835650"/>
            <a:ext cx="1041273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 flipH="1">
            <a:off x="1127760" y="6421120"/>
            <a:ext cx="1041273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07080" y="1268730"/>
            <a:ext cx="362013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2997200"/>
            <a:ext cx="4009390" cy="1810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5" grpId="0" bldLvl="0" animBg="1"/>
      <p:bldP spid="19" grpId="0" bldLvl="0" animBg="1"/>
      <p:bldP spid="20" grpId="0" bldLvl="0" animBg="1"/>
      <p:bldP spid="23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93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525" y="4653280"/>
            <a:ext cx="1902460" cy="20199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0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452623"/>
            <a:ext cx="295162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5" y="1224000"/>
            <a:ext cx="11340000" cy="5511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53033" y="5505555"/>
            <a:ext cx="1313954" cy="35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1648" y="5476947"/>
            <a:ext cx="3199193" cy="40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3310" y="6163522"/>
            <a:ext cx="1685289" cy="40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28885" y="3789045"/>
            <a:ext cx="1931670" cy="1958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68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72795" y="1338313"/>
            <a:ext cx="2151838" cy="40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9118" y="2767230"/>
            <a:ext cx="923576" cy="29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3727" y="2767230"/>
            <a:ext cx="1009269" cy="29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25138" y="2719600"/>
            <a:ext cx="2913551" cy="40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5760" y="4129405"/>
            <a:ext cx="344551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805" y="3717290"/>
            <a:ext cx="2213610" cy="224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83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2652424"/>
            <a:ext cx="799798" cy="34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2853055"/>
            <a:ext cx="5019675" cy="284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73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004794"/>
            <a:ext cx="3751435" cy="33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614295"/>
            <a:ext cx="185801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261682"/>
            <a:ext cx="4798790" cy="29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7495" y="3870960"/>
            <a:ext cx="484314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490085"/>
            <a:ext cx="411734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25" y="1809115"/>
            <a:ext cx="5382260" cy="26809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1844675"/>
            <a:ext cx="2513965" cy="268541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136140" y="2604770"/>
            <a:ext cx="305181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animBg="1"/>
      <p:bldP spid="11" grpId="0" bldLvl="0" animBg="1"/>
      <p:bldP spid="13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736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452939"/>
            <a:ext cx="304685" cy="31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530" y="2853055"/>
            <a:ext cx="5848985" cy="3313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215050"/>
            <a:ext cx="285642" cy="3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75" y="4220845"/>
            <a:ext cx="4056380" cy="2751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8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472529"/>
            <a:ext cx="304685" cy="30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475"/>
            <a:ext cx="11340000" cy="142926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62166" y="3729157"/>
            <a:ext cx="352292" cy="314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929225"/>
            <a:ext cx="11340000" cy="800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7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665724"/>
            <a:ext cx="352292" cy="30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8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3672624"/>
            <a:ext cx="352292" cy="30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0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960456"/>
            <a:ext cx="285642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2025-01-15T07:54:56Z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