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8" r:id="rId5"/>
    <p:sldId id="344" r:id="rId6"/>
    <p:sldId id="342" r:id="rId7"/>
    <p:sldId id="340" r:id="rId8"/>
    <p:sldId id="336" r:id="rId9"/>
    <p:sldId id="334" r:id="rId10"/>
    <p:sldId id="332" r:id="rId11"/>
    <p:sldId id="330" r:id="rId12"/>
    <p:sldId id="328" r:id="rId13"/>
    <p:sldId id="326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3094355"/>
            <a:ext cx="11703685" cy="6699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659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0595" y="3253105"/>
            <a:ext cx="8710295" cy="807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83615" y="4220845"/>
            <a:ext cx="8710295" cy="807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767715" y="5188585"/>
            <a:ext cx="8710295" cy="807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850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224405"/>
            <a:ext cx="10036810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60045" y="3213100"/>
            <a:ext cx="10036810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91770" y="4077335"/>
            <a:ext cx="10036810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451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3169285"/>
            <a:ext cx="10891520" cy="1521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51815" y="5013325"/>
            <a:ext cx="10036810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551815" y="5949315"/>
            <a:ext cx="10036810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8568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79170" y="4958715"/>
            <a:ext cx="4980940" cy="1363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482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484755"/>
            <a:ext cx="3714750" cy="44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972155"/>
            <a:ext cx="11340000" cy="182503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3893820"/>
            <a:ext cx="5774055" cy="902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667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484120"/>
            <a:ext cx="4505960" cy="44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626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9170" y="4514215"/>
            <a:ext cx="526923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869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312035"/>
            <a:ext cx="4952365" cy="44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60045" y="3105150"/>
            <a:ext cx="4952365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3788765"/>
            <a:ext cx="11340000" cy="2527875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69570" y="4636135"/>
            <a:ext cx="4606925" cy="707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07670" y="5640070"/>
            <a:ext cx="4606925" cy="707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2" grpId="0" bldLvl="0" animBg="1"/>
      <p:bldP spid="1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154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9170" y="4293235"/>
            <a:ext cx="4822825" cy="754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873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386965"/>
            <a:ext cx="5816600" cy="50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3192780"/>
            <a:ext cx="5816600" cy="66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35100"/>
            <a:ext cx="11340000" cy="559321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992120"/>
            <a:ext cx="9066530" cy="1339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770" y="4420235"/>
            <a:ext cx="9066530" cy="1339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551815" y="5919470"/>
            <a:ext cx="9066530" cy="787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31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67</cp:revision>
  <dcterms:created xsi:type="dcterms:W3CDTF">2015-09-16T06:44:00Z</dcterms:created>
  <dcterms:modified xsi:type="dcterms:W3CDTF">2025-01-15T11:05:26Z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