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2" r:id="rId5"/>
    <p:sldId id="361" r:id="rId6"/>
    <p:sldId id="358" r:id="rId7"/>
    <p:sldId id="357" r:id="rId8"/>
    <p:sldId id="356" r:id="rId9"/>
    <p:sldId id="355" r:id="rId10"/>
    <p:sldId id="354" r:id="rId11"/>
    <p:sldId id="352" r:id="rId12"/>
    <p:sldId id="349" r:id="rId13"/>
    <p:sldId id="348" r:id="rId14"/>
    <p:sldId id="347" r:id="rId15"/>
    <p:sldId id="346" r:id="rId16"/>
    <p:sldId id="345" r:id="rId17"/>
    <p:sldId id="343" r:id="rId18"/>
    <p:sldId id="342" r:id="rId19"/>
    <p:sldId id="341" r:id="rId20"/>
    <p:sldId id="339" r:id="rId21"/>
    <p:sldId id="338" r:id="rId22"/>
    <p:sldId id="334" r:id="rId23"/>
    <p:sldId id="333" r:id="rId24"/>
    <p:sldId id="331" r:id="rId25"/>
    <p:sldId id="330" r:id="rId26"/>
    <p:sldId id="327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2162175"/>
            <a:ext cx="67627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3429000"/>
            <a:ext cx="57531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570856"/>
            <a:ext cx="380856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4201160"/>
            <a:ext cx="6663690" cy="23590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90" y="4302760"/>
            <a:ext cx="6663690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533848"/>
            <a:ext cx="371335" cy="40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2501123"/>
            <a:ext cx="561763" cy="39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20395"/>
            <a:ext cx="10865485" cy="5950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61980" y="5813425"/>
            <a:ext cx="70358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4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097915"/>
            <a:ext cx="10367010" cy="5266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4470" y="4866005"/>
            <a:ext cx="72961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20" b="16715"/>
          <a:stretch>
            <a:fillRect/>
          </a:stretch>
        </p:blipFill>
        <p:spPr>
          <a:xfrm>
            <a:off x="10344150" y="1412875"/>
            <a:ext cx="1963420" cy="23761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9" r="49418" b="16715"/>
          <a:stretch>
            <a:fillRect/>
          </a:stretch>
        </p:blipFill>
        <p:spPr>
          <a:xfrm>
            <a:off x="10704195" y="3933190"/>
            <a:ext cx="1077595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980160"/>
            <a:ext cx="11340000" cy="3873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8716" y="4204950"/>
            <a:ext cx="590327" cy="39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3983990" y="2514600"/>
            <a:ext cx="4909185" cy="4387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3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78710" y="3286125"/>
            <a:ext cx="306133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982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15" y="2348585"/>
            <a:ext cx="11340000" cy="304832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062" y="1500605"/>
            <a:ext cx="323726" cy="3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299" y="3408228"/>
            <a:ext cx="323727" cy="4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4004945"/>
            <a:ext cx="9910445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4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010398"/>
            <a:ext cx="380856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486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2780665"/>
            <a:ext cx="9415780" cy="2586990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5228310"/>
            <a:ext cx="11340000" cy="1487673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9695" y="2853055"/>
            <a:ext cx="7381875" cy="230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525" y="5306060"/>
            <a:ext cx="10937240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47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085" y="4338320"/>
            <a:ext cx="8174355" cy="14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5980430"/>
            <a:ext cx="817435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72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664200" y="1412875"/>
            <a:ext cx="542417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209925"/>
            <a:ext cx="99498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846830"/>
            <a:ext cx="936244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277110"/>
            <a:ext cx="542417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8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406265"/>
            <a:ext cx="72631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610" y="5330825"/>
            <a:ext cx="6139180" cy="142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124305"/>
            <a:ext cx="11340000" cy="534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4070" y="2118995"/>
            <a:ext cx="4387215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5150" y="3052445"/>
            <a:ext cx="799655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4070" y="4004945"/>
            <a:ext cx="829373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14070" y="5509260"/>
            <a:ext cx="820039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869180"/>
            <a:ext cx="829373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6" grpId="0" bldLvl="0" animBg="1"/>
      <p:bldP spid="23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197465" cy="63353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640" y="5301615"/>
            <a:ext cx="85661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205"/>
            <a:ext cx="11340000" cy="43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34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0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491299"/>
            <a:ext cx="371334" cy="41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104515"/>
            <a:ext cx="4926330" cy="3137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5919" y="2414388"/>
            <a:ext cx="1675768" cy="4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680" y="3376222"/>
            <a:ext cx="847405" cy="37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5214" y="4328533"/>
            <a:ext cx="818841" cy="37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5138" y="4328533"/>
            <a:ext cx="818841" cy="380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618355"/>
            <a:ext cx="2827655" cy="223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740" y="1548022"/>
            <a:ext cx="790277" cy="37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722" y="2501028"/>
            <a:ext cx="818841" cy="37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6725" y="2501028"/>
            <a:ext cx="837883" cy="371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141345"/>
            <a:ext cx="3242310" cy="256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718612"/>
            <a:ext cx="371335" cy="39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625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83434"/>
            <a:ext cx="371334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4312920"/>
            <a:ext cx="334772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495" y="5097780"/>
            <a:ext cx="80994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68165" y="4293235"/>
            <a:ext cx="718248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2025-01-16T04:59:36Z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