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4" r:id="rId21"/>
    <p:sldId id="333" r:id="rId22"/>
    <p:sldId id="332" r:id="rId23"/>
    <p:sldId id="331" r:id="rId24"/>
    <p:sldId id="329" r:id="rId25"/>
    <p:sldId id="328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4590" y="3009900"/>
            <a:ext cx="732282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5994480"/>
            <a:ext cx="771234" cy="38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15715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1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2529281"/>
            <a:ext cx="342770" cy="40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778690"/>
            <a:ext cx="371335" cy="4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95818" y="2836994"/>
            <a:ext cx="209471" cy="3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1083" y="3925050"/>
            <a:ext cx="304685" cy="3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4735" y="3925050"/>
            <a:ext cx="323727" cy="39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76250"/>
            <a:ext cx="11201400" cy="6416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5505" y="4292600"/>
            <a:ext cx="742251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5835" y="5085080"/>
            <a:ext cx="7955915" cy="172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562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3236094"/>
            <a:ext cx="5941360" cy="221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295140"/>
            <a:ext cx="831088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911725"/>
            <a:ext cx="1026096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95" y="980160"/>
            <a:ext cx="11171343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73075" y="2690495"/>
            <a:ext cx="5647055" cy="157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0540" y="4364990"/>
            <a:ext cx="6233160" cy="245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314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88085" y="4265930"/>
            <a:ext cx="6576695" cy="241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015"/>
            <a:ext cx="9770316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93575" y="3831567"/>
            <a:ext cx="328138" cy="33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9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3188808"/>
            <a:ext cx="2504130" cy="143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934244"/>
            <a:ext cx="4065642" cy="38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5135245"/>
            <a:ext cx="1015809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836015"/>
            <a:ext cx="11022912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85869" y="3594160"/>
            <a:ext cx="2434110" cy="214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6105" y="5822950"/>
            <a:ext cx="439737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960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348865"/>
            <a:ext cx="8187690" cy="204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408170"/>
            <a:ext cx="686435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5507355"/>
            <a:ext cx="917702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  <p:bldP spid="1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4437100"/>
            <a:ext cx="11340000" cy="16184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365" y="1052830"/>
            <a:ext cx="10714990" cy="343916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407670" y="4437380"/>
            <a:ext cx="10902950" cy="17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85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764260"/>
            <a:ext cx="106873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35421" y="3334318"/>
            <a:ext cx="349964" cy="37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10594340" cy="6095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5150" y="4220845"/>
            <a:ext cx="53276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020" y="3939540"/>
            <a:ext cx="6356985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170" y="4556125"/>
            <a:ext cx="4937125" cy="147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2259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21945" y="2570480"/>
            <a:ext cx="324485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197860"/>
            <a:ext cx="4394200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293235"/>
            <a:ext cx="7284085" cy="206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6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3656307"/>
            <a:ext cx="771234" cy="4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9974" y="3656307"/>
            <a:ext cx="790278" cy="4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8866" y="4734153"/>
            <a:ext cx="790277" cy="4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51" y="3671476"/>
            <a:ext cx="561763" cy="390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2025-01-15T16:28:14Z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