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6" r:id="rId5"/>
    <p:sldId id="365" r:id="rId6"/>
    <p:sldId id="364" r:id="rId7"/>
    <p:sldId id="363" r:id="rId8"/>
    <p:sldId id="362" r:id="rId9"/>
    <p:sldId id="358" r:id="rId10"/>
    <p:sldId id="355" r:id="rId11"/>
    <p:sldId id="354" r:id="rId12"/>
    <p:sldId id="353" r:id="rId13"/>
    <p:sldId id="351" r:id="rId14"/>
    <p:sldId id="350" r:id="rId15"/>
    <p:sldId id="349" r:id="rId16"/>
    <p:sldId id="348" r:id="rId17"/>
    <p:sldId id="345" r:id="rId18"/>
    <p:sldId id="344" r:id="rId19"/>
    <p:sldId id="408" r:id="rId20"/>
    <p:sldId id="409" r:id="rId21"/>
    <p:sldId id="410" r:id="rId22"/>
    <p:sldId id="411" r:id="rId23"/>
    <p:sldId id="343" r:id="rId24"/>
    <p:sldId id="341" r:id="rId25"/>
    <p:sldId id="340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8950" y="3033395"/>
            <a:ext cx="613410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0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3" b="23014"/>
          <a:stretch>
            <a:fillRect/>
          </a:stretch>
        </p:blipFill>
        <p:spPr>
          <a:xfrm>
            <a:off x="7968660" y="2925445"/>
            <a:ext cx="4163650" cy="32851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72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2853055"/>
            <a:ext cx="639445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573145"/>
            <a:ext cx="7001510" cy="128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21945" y="4885690"/>
            <a:ext cx="906399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11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989530"/>
            <a:ext cx="342770" cy="40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244194"/>
            <a:ext cx="380856" cy="40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9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166844"/>
            <a:ext cx="371335" cy="39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94665"/>
            <a:ext cx="10540365" cy="6261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76585" y="2710180"/>
            <a:ext cx="50228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70" y="3501390"/>
            <a:ext cx="4331335" cy="2846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3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360441"/>
            <a:ext cx="380856" cy="40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909060"/>
            <a:ext cx="5090160" cy="294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305"/>
            <a:ext cx="10834881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271905" y="3860800"/>
            <a:ext cx="611505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271905" y="4653280"/>
            <a:ext cx="6115050" cy="127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83615" y="6165215"/>
            <a:ext cx="611505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6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99" t="36819"/>
          <a:stretch>
            <a:fillRect/>
          </a:stretch>
        </p:blipFill>
        <p:spPr>
          <a:xfrm>
            <a:off x="7104425" y="189510"/>
            <a:ext cx="3922350" cy="370748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19380" y="2205355"/>
            <a:ext cx="611505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280" y="3068955"/>
            <a:ext cx="611505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3932555"/>
            <a:ext cx="10763885" cy="128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0930"/>
            <a:ext cx="11340000" cy="4177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205" y="1196975"/>
            <a:ext cx="3914140" cy="22599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505" y="1330960"/>
            <a:ext cx="3319145" cy="212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1915"/>
            <a:ext cx="11340000" cy="58496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6649" y="2187384"/>
            <a:ext cx="580806" cy="52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00" y="4509135"/>
            <a:ext cx="4043680" cy="2334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04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2971800"/>
            <a:ext cx="4540250" cy="29076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5949035"/>
            <a:ext cx="11340000" cy="800800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1127760" y="5879465"/>
            <a:ext cx="707326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692785"/>
            <a:ext cx="10732135" cy="71310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8"/>
          <a:stretch>
            <a:fillRect/>
          </a:stretch>
        </p:blipFill>
        <p:spPr>
          <a:xfrm>
            <a:off x="1631315" y="1557020"/>
            <a:ext cx="10205085" cy="4989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522015" y="1557020"/>
            <a:ext cx="11148015" cy="4519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/>
          <a:stretch>
            <a:fillRect/>
          </a:stretch>
        </p:blipFill>
        <p:spPr>
          <a:xfrm>
            <a:off x="479470" y="1224280"/>
            <a:ext cx="11220405" cy="16675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77"/>
          <a:stretch>
            <a:fillRect/>
          </a:stretch>
        </p:blipFill>
        <p:spPr>
          <a:xfrm>
            <a:off x="1271270" y="2924810"/>
            <a:ext cx="9505360" cy="10248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83617" y="3192701"/>
            <a:ext cx="1037833" cy="44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357245"/>
            <a:ext cx="4233545" cy="3481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360045" y="1224280"/>
            <a:ext cx="10704875" cy="26485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63274" y="3196307"/>
            <a:ext cx="780755" cy="4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315" y="2924810"/>
            <a:ext cx="4305300" cy="3805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88" t="-2630" r="3388" b="2630"/>
          <a:stretch>
            <a:fillRect/>
          </a:stretch>
        </p:blipFill>
        <p:spPr>
          <a:xfrm>
            <a:off x="-24130" y="1124585"/>
            <a:ext cx="11339830" cy="3790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320906" y="3138651"/>
            <a:ext cx="1018790" cy="4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685" y="548995"/>
            <a:ext cx="9083034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93" t="44327"/>
          <a:stretch>
            <a:fillRect/>
          </a:stretch>
        </p:blipFill>
        <p:spPr>
          <a:xfrm>
            <a:off x="119380" y="4221480"/>
            <a:ext cx="2800350" cy="19570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268450"/>
            <a:ext cx="11340000" cy="38735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93" t="44327"/>
          <a:stretch>
            <a:fillRect/>
          </a:stretch>
        </p:blipFill>
        <p:spPr>
          <a:xfrm>
            <a:off x="4799965" y="5013325"/>
            <a:ext cx="3039745" cy="21240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836650"/>
            <a:ext cx="11340000" cy="5731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3861" y="922483"/>
            <a:ext cx="352292" cy="39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9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4038005"/>
            <a:ext cx="1028312" cy="43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3933190"/>
            <a:ext cx="3727450" cy="2847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9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5944" y="2217818"/>
            <a:ext cx="799798" cy="43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1486" y="2217818"/>
            <a:ext cx="780755" cy="43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57732" y="3068297"/>
            <a:ext cx="761712" cy="43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3429000"/>
            <a:ext cx="3227070" cy="320040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190" y="3429000"/>
            <a:ext cx="348615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3105202"/>
            <a:ext cx="1028312" cy="43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10" y="3068955"/>
            <a:ext cx="4079875" cy="3169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57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5591" y="2290960"/>
            <a:ext cx="837884" cy="39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3068955"/>
            <a:ext cx="4363720" cy="3300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2025-01-16T05:11:36Z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