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3" r:id="rId7"/>
    <p:sldId id="350" r:id="rId8"/>
    <p:sldId id="348" r:id="rId9"/>
    <p:sldId id="347" r:id="rId10"/>
    <p:sldId id="346" r:id="rId11"/>
    <p:sldId id="345" r:id="rId12"/>
    <p:sldId id="343" r:id="rId13"/>
    <p:sldId id="342" r:id="rId14"/>
    <p:sldId id="340" r:id="rId15"/>
    <p:sldId id="339" r:id="rId16"/>
    <p:sldId id="338" r:id="rId17"/>
    <p:sldId id="337" r:id="rId18"/>
    <p:sldId id="336" r:id="rId19"/>
    <p:sldId id="335" r:id="rId20"/>
    <p:sldId id="333" r:id="rId21"/>
    <p:sldId id="331" r:id="rId22"/>
    <p:sldId id="330" r:id="rId23"/>
    <p:sldId id="328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3"/>
        <p:guide pos="38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6245" y="2933700"/>
            <a:ext cx="62388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52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43510" y="2172335"/>
            <a:ext cx="696722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3153410"/>
            <a:ext cx="696722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18770" y="3933190"/>
            <a:ext cx="895921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19380" y="4797425"/>
            <a:ext cx="696722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/>
          <a:stretch>
            <a:fillRect/>
          </a:stretch>
        </p:blipFill>
        <p:spPr>
          <a:xfrm>
            <a:off x="8256270" y="2420620"/>
            <a:ext cx="3930650" cy="356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29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3959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91" y="4453849"/>
            <a:ext cx="380856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2"/>
          <a:stretch>
            <a:fillRect/>
          </a:stretch>
        </p:blipFill>
        <p:spPr>
          <a:xfrm>
            <a:off x="4224020" y="4854575"/>
            <a:ext cx="3479800" cy="245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8048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5534" y="2421264"/>
            <a:ext cx="380856" cy="40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0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5994" y="4925076"/>
            <a:ext cx="352292" cy="40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1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14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97622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4130" y="2099310"/>
            <a:ext cx="22142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0000" y="2975610"/>
            <a:ext cx="528701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4130" y="4572000"/>
            <a:ext cx="35807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9360" y="5530215"/>
            <a:ext cx="5635625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8" b="34538"/>
          <a:stretch>
            <a:fillRect/>
          </a:stretch>
        </p:blipFill>
        <p:spPr>
          <a:xfrm>
            <a:off x="8448040" y="1313180"/>
            <a:ext cx="3522345" cy="322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37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3284855"/>
            <a:ext cx="5318760" cy="218249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632440" cy="62376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476885"/>
            <a:ext cx="5318760" cy="2182495"/>
          </a:xfrm>
          <a:prstGeom prst="rect">
            <a:avLst/>
          </a:prstGeom>
        </p:spPr>
      </p:pic>
      <p:sp useBgFill="1">
        <p:nvSpPr>
          <p:cNvPr id="45" name="矩形 44"/>
          <p:cNvSpPr/>
          <p:nvPr/>
        </p:nvSpPr>
        <p:spPr bwMode="white">
          <a:xfrm>
            <a:off x="1271270" y="1700530"/>
            <a:ext cx="5093970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306830" y="2925445"/>
            <a:ext cx="315404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461510" y="2938780"/>
            <a:ext cx="320484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127760" y="3860800"/>
            <a:ext cx="25876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719830" y="3817620"/>
            <a:ext cx="25876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240145" y="3817620"/>
            <a:ext cx="25876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199515" y="4580890"/>
            <a:ext cx="562292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983615" y="5445125"/>
            <a:ext cx="10260965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9925050" cy="6517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" y="1196975"/>
            <a:ext cx="10437495" cy="5438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29369"/>
          <a:stretch>
            <a:fillRect/>
          </a:stretch>
        </p:blipFill>
        <p:spPr>
          <a:xfrm>
            <a:off x="10128250" y="3098800"/>
            <a:ext cx="2606675" cy="19761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1268450"/>
            <a:ext cx="11340000" cy="485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1988820"/>
            <a:ext cx="42202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997200"/>
            <a:ext cx="42202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63525" y="3789045"/>
            <a:ext cx="42202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4580890"/>
            <a:ext cx="652272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5445125"/>
            <a:ext cx="42202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478571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2" b="39233"/>
          <a:stretch>
            <a:fillRect/>
          </a:stretch>
        </p:blipFill>
        <p:spPr>
          <a:xfrm>
            <a:off x="8904605" y="116840"/>
            <a:ext cx="3611245" cy="243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88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2060575"/>
            <a:ext cx="42202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07670" y="2915920"/>
            <a:ext cx="668147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3860800"/>
            <a:ext cx="42202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770" y="4658360"/>
            <a:ext cx="998093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35915" y="5661025"/>
            <a:ext cx="422021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2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360930"/>
            <a:ext cx="450913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3182098"/>
            <a:ext cx="2380352" cy="46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2" b="39233"/>
          <a:stretch>
            <a:fillRect/>
          </a:stretch>
        </p:blipFill>
        <p:spPr>
          <a:xfrm>
            <a:off x="6671945" y="2564765"/>
            <a:ext cx="3611245" cy="2430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3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52" y="2358441"/>
            <a:ext cx="999748" cy="4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47" y="3349886"/>
            <a:ext cx="571284" cy="39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0957" y="4284132"/>
            <a:ext cx="999748" cy="4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8639" y="5208845"/>
            <a:ext cx="3932342" cy="52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1125" y="6162040"/>
            <a:ext cx="609409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64" t="58560"/>
          <a:stretch>
            <a:fillRect/>
          </a:stretch>
        </p:blipFill>
        <p:spPr>
          <a:xfrm>
            <a:off x="7636510" y="908685"/>
            <a:ext cx="4495800" cy="2449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803255" cy="6097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5610" y="2556510"/>
            <a:ext cx="457771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5460" y="3386455"/>
            <a:ext cx="432054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31315" y="4220845"/>
            <a:ext cx="278384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87805" y="4869180"/>
            <a:ext cx="39230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5949315"/>
            <a:ext cx="392303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  <p:bldP spid="22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3778881"/>
            <a:ext cx="371335" cy="40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3490" y="3789045"/>
            <a:ext cx="4097020" cy="3122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37310"/>
            <a:ext cx="11340000" cy="19162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80" y="3922395"/>
            <a:ext cx="4052570" cy="309816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00" y="2953740"/>
            <a:ext cx="11340000" cy="2060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170" y="3214370"/>
            <a:ext cx="759460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90015"/>
            <a:ext cx="11340000" cy="57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8347" y="6162041"/>
            <a:ext cx="1171133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9556" y="6162041"/>
            <a:ext cx="609370" cy="390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9685" y="5977890"/>
            <a:ext cx="293243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0957" y="2443868"/>
            <a:ext cx="1104483" cy="3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3022" y="2434338"/>
            <a:ext cx="199949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654" y="2434338"/>
            <a:ext cx="780754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9219" y="4349913"/>
            <a:ext cx="847405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9200" y="5039360"/>
            <a:ext cx="640143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8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2025-01-16T01:33:39Z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