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670" y="2214245"/>
            <a:ext cx="705802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73102"/>
            <a:ext cx="437984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2523200"/>
            <a:ext cx="323726" cy="39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180080"/>
            <a:ext cx="10363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077335"/>
            <a:ext cx="10363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15415" y="5085715"/>
            <a:ext cx="10363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2277110"/>
            <a:ext cx="10363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27760" y="3141345"/>
            <a:ext cx="1036383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770" y="4005580"/>
            <a:ext cx="10363835" cy="12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55370" y="2277110"/>
            <a:ext cx="1036383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39470" y="3861435"/>
            <a:ext cx="1036383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4400" y="5229225"/>
            <a:ext cx="10363835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98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82374"/>
            <a:ext cx="380856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239" y="1509927"/>
            <a:ext cx="780754" cy="4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261" y="3425644"/>
            <a:ext cx="1761460" cy="5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766820"/>
            <a:ext cx="1042098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2020" y="5229225"/>
            <a:ext cx="10420985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09825"/>
            <a:ext cx="62966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3285490"/>
            <a:ext cx="62966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4149090"/>
            <a:ext cx="629666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3570637"/>
            <a:ext cx="342770" cy="40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3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2442758"/>
            <a:ext cx="771234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28" y="3432999"/>
            <a:ext cx="552241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436434"/>
            <a:ext cx="1275869" cy="4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843412"/>
            <a:ext cx="342770" cy="40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2025-01-16T02:22:32Z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