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3"/>
    <p:sldId id="375" r:id="rId4"/>
    <p:sldId id="371" r:id="rId5"/>
    <p:sldId id="370" r:id="rId6"/>
    <p:sldId id="369" r:id="rId7"/>
    <p:sldId id="368" r:id="rId8"/>
    <p:sldId id="365" r:id="rId9"/>
    <p:sldId id="362" r:id="rId10"/>
    <p:sldId id="360" r:id="rId11"/>
    <p:sldId id="359" r:id="rId12"/>
    <p:sldId id="358" r:id="rId13"/>
    <p:sldId id="356" r:id="rId14"/>
    <p:sldId id="354" r:id="rId15"/>
    <p:sldId id="428" r:id="rId16"/>
    <p:sldId id="353" r:id="rId18"/>
    <p:sldId id="351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0" r:id="rId27"/>
    <p:sldId id="339" r:id="rId28"/>
    <p:sldId id="338" r:id="rId29"/>
    <p:sldId id="337" r:id="rId30"/>
    <p:sldId id="336" r:id="rId31"/>
    <p:sldId id="333" r:id="rId32"/>
    <p:sldId id="332" r:id="rId33"/>
    <p:sldId id="429" r:id="rId34"/>
    <p:sldId id="331" r:id="rId35"/>
    <p:sldId id="327" r:id="rId36"/>
    <p:sldId id="326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6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503295" y="2924810"/>
            <a:ext cx="5231810" cy="12325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1280"/>
            <a:ext cx="11340000" cy="3992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589" y="3604978"/>
            <a:ext cx="304686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635500"/>
            <a:ext cx="3964940" cy="228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68265" y="2797810"/>
            <a:ext cx="646938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494103"/>
            <a:ext cx="4513148" cy="400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55"/>
            <a:ext cx="11340000" cy="225088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71939" y="4229657"/>
            <a:ext cx="1133047" cy="37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92594" y="2805723"/>
            <a:ext cx="257078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5" y="4797145"/>
            <a:ext cx="11340000" cy="6846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230998" y="4970725"/>
            <a:ext cx="257078" cy="29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00"/>
          <a:stretch>
            <a:fillRect/>
          </a:stretch>
        </p:blipFill>
        <p:spPr>
          <a:xfrm>
            <a:off x="263525" y="1340485"/>
            <a:ext cx="11339830" cy="5040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5300980"/>
            <a:ext cx="211137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84"/>
          <a:stretch>
            <a:fillRect/>
          </a:stretch>
        </p:blipFill>
        <p:spPr>
          <a:xfrm>
            <a:off x="-96520" y="1413155"/>
            <a:ext cx="11339830" cy="2870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2348865"/>
            <a:ext cx="237998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40760"/>
            <a:ext cx="45872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58230" y="3518535"/>
            <a:ext cx="540766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85230" y="4131310"/>
            <a:ext cx="5407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7755" y="4855210"/>
            <a:ext cx="54076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6005" y="4134485"/>
            <a:ext cx="45872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9679305" cy="639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2965" y="2853690"/>
            <a:ext cx="40024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2997200"/>
            <a:ext cx="28028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3467100"/>
            <a:ext cx="40024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91360" y="4149090"/>
            <a:ext cx="400240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9605" y="4638675"/>
            <a:ext cx="42151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063750" y="5589270"/>
            <a:ext cx="4236720" cy="125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56045" y="3644900"/>
            <a:ext cx="28028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27800" y="4203700"/>
            <a:ext cx="48063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0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3266440"/>
            <a:ext cx="2742565" cy="264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376548"/>
            <a:ext cx="875969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053482"/>
            <a:ext cx="1294911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59019"/>
            <a:ext cx="5884231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69213"/>
            <a:ext cx="5360554" cy="371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370" y="1970405"/>
            <a:ext cx="3246120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96"/>
          <a:stretch>
            <a:fillRect/>
          </a:stretch>
        </p:blipFill>
        <p:spPr>
          <a:xfrm>
            <a:off x="407670" y="1224280"/>
            <a:ext cx="11339830" cy="4725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4217245"/>
            <a:ext cx="6236523" cy="3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4846320"/>
            <a:ext cx="55105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320" y="5475605"/>
            <a:ext cx="18268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4004945"/>
            <a:ext cx="3968115" cy="242062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927350" y="5445125"/>
            <a:ext cx="41814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59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810"/>
            <a:ext cx="11340000" cy="34062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80637"/>
            <a:ext cx="276120" cy="3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4289287"/>
            <a:ext cx="304685" cy="3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1"/>
          <a:stretch>
            <a:fillRect/>
          </a:stretch>
        </p:blipFill>
        <p:spPr>
          <a:xfrm>
            <a:off x="4008120" y="5229225"/>
            <a:ext cx="3672840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92730"/>
            <a:ext cx="11340000" cy="26060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8305" y="3308350"/>
            <a:ext cx="34550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64" r="56187"/>
          <a:stretch>
            <a:fillRect/>
          </a:stretch>
        </p:blipFill>
        <p:spPr>
          <a:xfrm>
            <a:off x="-82550" y="1500150"/>
            <a:ext cx="4968285" cy="992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2060575"/>
            <a:ext cx="568833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180" y="2708910"/>
            <a:ext cx="33032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flipH="1">
            <a:off x="3863975" y="2708910"/>
            <a:ext cx="253492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3525" y="4004945"/>
            <a:ext cx="33032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75685" y="3895090"/>
            <a:ext cx="33032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9425" y="4500245"/>
            <a:ext cx="330327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1124585"/>
            <a:ext cx="3968115" cy="242062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863975" y="3244850"/>
            <a:ext cx="345503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7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240" y="2804795"/>
            <a:ext cx="278447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125" y="2804682"/>
            <a:ext cx="2104231" cy="342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3537890"/>
            <a:ext cx="485591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664" y="4242531"/>
            <a:ext cx="437984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4260"/>
            <a:ext cx="11340000" cy="5969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8545" y="2273300"/>
            <a:ext cx="15601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0295" y="4326255"/>
            <a:ext cx="479107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295" y="4982210"/>
            <a:ext cx="505904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6237605"/>
            <a:ext cx="50850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5589270"/>
            <a:ext cx="71805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62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788765"/>
            <a:ext cx="11340000" cy="148917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6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213860"/>
            <a:ext cx="60706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4851836"/>
            <a:ext cx="2389874" cy="31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5537412"/>
            <a:ext cx="3703828" cy="28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803" y="6194421"/>
            <a:ext cx="2723123" cy="28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74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14855"/>
            <a:ext cx="11377295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58400"/>
            <a:ext cx="4817833" cy="2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006343"/>
            <a:ext cx="3132544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430" y="4664075"/>
            <a:ext cx="44399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5292725"/>
            <a:ext cx="442023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558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217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0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16125"/>
            <a:ext cx="7181215" cy="10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47400"/>
            <a:ext cx="8950125" cy="3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877327"/>
            <a:ext cx="8540705" cy="31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509135"/>
            <a:ext cx="826706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66055"/>
            <a:ext cx="11340000" cy="13864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19380" y="5157470"/>
            <a:ext cx="8267065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770" y="5733415"/>
            <a:ext cx="826706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bldLvl="0" animBg="1"/>
      <p:bldP spid="11" grpId="0" bldLvl="0" animBg="1"/>
      <p:bldP spid="1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0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1988820"/>
            <a:ext cx="467614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43810"/>
            <a:ext cx="43446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08511"/>
            <a:ext cx="4446498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38212"/>
            <a:ext cx="6922065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67913"/>
            <a:ext cx="6922065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5088073"/>
            <a:ext cx="6883979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71604"/>
            <a:ext cx="304685" cy="30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604"/>
          <a:stretch>
            <a:fillRect/>
          </a:stretch>
        </p:blipFill>
        <p:spPr>
          <a:xfrm>
            <a:off x="335280" y="1124585"/>
            <a:ext cx="11339830" cy="3456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865" y="4063365"/>
            <a:ext cx="97726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3789045"/>
            <a:ext cx="3831590" cy="233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26"/>
          <a:stretch>
            <a:fillRect/>
          </a:stretch>
        </p:blipFill>
        <p:spPr>
          <a:xfrm>
            <a:off x="-168910" y="1394740"/>
            <a:ext cx="11339830" cy="2826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4437380"/>
            <a:ext cx="3655695" cy="22326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221480"/>
            <a:ext cx="3287395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9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25" y="3573145"/>
            <a:ext cx="2967355" cy="23622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717290"/>
            <a:ext cx="3448685" cy="210629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13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05965"/>
            <a:ext cx="274002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45410"/>
            <a:ext cx="32499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222625"/>
            <a:ext cx="394970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85565"/>
            <a:ext cx="296227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05325"/>
            <a:ext cx="70535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3196590"/>
            <a:ext cx="48228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605" y="1061720"/>
            <a:ext cx="3655695" cy="223266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4077335"/>
            <a:ext cx="3287395" cy="242316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071495" y="1938020"/>
            <a:ext cx="30251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47440" y="2567305"/>
            <a:ext cx="420243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9785" y="3773805"/>
            <a:ext cx="29260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63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49450"/>
            <a:ext cx="440372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605313"/>
            <a:ext cx="2694559" cy="33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34055"/>
            <a:ext cx="32645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850640"/>
            <a:ext cx="388302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500880"/>
            <a:ext cx="294513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077460"/>
            <a:ext cx="63557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370" y="1557020"/>
            <a:ext cx="3567430" cy="26168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1557020"/>
            <a:ext cx="3192780" cy="254190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319905" y="3850640"/>
            <a:ext cx="393128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67075" y="4501515"/>
            <a:ext cx="525081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48075" y="3223260"/>
            <a:ext cx="336105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9" grpId="0" bldLvl="0" animBg="1"/>
      <p:bldP spid="11" grpId="0" bldLvl="0" animBg="1"/>
      <p:bldP spid="14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3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138557"/>
            <a:ext cx="352292" cy="30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5"/>
          <a:stretch>
            <a:fillRect/>
          </a:stretch>
        </p:blipFill>
        <p:spPr>
          <a:xfrm>
            <a:off x="2712130" y="3644900"/>
            <a:ext cx="7523435" cy="176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1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38239"/>
            <a:ext cx="352292" cy="30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3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53157"/>
            <a:ext cx="295162" cy="31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875"/>
            <a:ext cx="11340000" cy="20625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4269763"/>
            <a:ext cx="295162" cy="3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699355"/>
            <a:ext cx="11340000" cy="60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32279"/>
            <a:ext cx="276120" cy="30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346450"/>
            <a:ext cx="5342890" cy="301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50837"/>
            <a:ext cx="352292" cy="30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16325"/>
            <a:ext cx="11340000" cy="149345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52644" y="3546087"/>
            <a:ext cx="352292" cy="30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4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757175"/>
            <a:ext cx="314206" cy="30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2025-01-15T10:44:04Z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