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0" y="2995295"/>
            <a:ext cx="54483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0795"/>
            <a:ext cx="1042342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46416" y="4440287"/>
            <a:ext cx="341321" cy="36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1030"/>
            <a:ext cx="10256520" cy="6214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2564765"/>
            <a:ext cx="81407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2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349561"/>
            <a:ext cx="4379848" cy="4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004945"/>
            <a:ext cx="982789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990" y="5123815"/>
            <a:ext cx="982789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017455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8359" y="6034119"/>
            <a:ext cx="307543" cy="35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04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567432"/>
            <a:ext cx="342770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299" y="5471828"/>
            <a:ext cx="1618639" cy="4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1735" y="2334260"/>
            <a:ext cx="13817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3464248"/>
            <a:ext cx="1390125" cy="4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098550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4725" y="4427361"/>
            <a:ext cx="332055" cy="37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0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4161334"/>
            <a:ext cx="380856" cy="40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38499"/>
            <a:ext cx="380856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2025-01-16T03:37:25Z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