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5" r:id="rId19"/>
    <p:sldId id="334" r:id="rId20"/>
    <p:sldId id="331" r:id="rId21"/>
    <p:sldId id="330" r:id="rId22"/>
    <p:sldId id="329" r:id="rId23"/>
    <p:sldId id="328" r:id="rId24"/>
    <p:sldId id="327" r:id="rId25"/>
    <p:sldId id="326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2295525"/>
            <a:ext cx="9201150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622155" cy="63341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03070" y="2348865"/>
            <a:ext cx="5511165" cy="129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070" y="3860800"/>
            <a:ext cx="51816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31315" y="4765040"/>
            <a:ext cx="442087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03070" y="5911215"/>
            <a:ext cx="640715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5609390"/>
            <a:ext cx="1294911" cy="47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28866" y="4903641"/>
            <a:ext cx="371335" cy="4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398448"/>
            <a:ext cx="352292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4302148"/>
            <a:ext cx="314206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621030"/>
            <a:ext cx="8816340" cy="6302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6610" y="3284855"/>
            <a:ext cx="455993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4077335"/>
            <a:ext cx="523875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7260" y="5229225"/>
            <a:ext cx="523875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135505" y="6110605"/>
            <a:ext cx="653097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909040"/>
            <a:ext cx="11109053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4004945"/>
            <a:ext cx="9144635" cy="99123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2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300187"/>
            <a:ext cx="7617128" cy="46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3214370"/>
            <a:ext cx="299466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14" y="4128754"/>
            <a:ext cx="2570780" cy="4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bldLvl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1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14" y="3283485"/>
            <a:ext cx="4675012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179742"/>
            <a:ext cx="5160604" cy="46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095875"/>
            <a:ext cx="820674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14" y="5981792"/>
            <a:ext cx="9549973" cy="4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3501390"/>
            <a:ext cx="7920355" cy="929005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5609590" y="3573145"/>
            <a:ext cx="636714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ldLvl="0" animBg="1"/>
      <p:bldP spid="16" grpId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58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115412"/>
            <a:ext cx="371335" cy="40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6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1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254375"/>
            <a:ext cx="3661410" cy="143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5027295"/>
            <a:ext cx="6795770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80795"/>
            <a:ext cx="11263222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3080" y="2731770"/>
            <a:ext cx="441134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080" y="3522980"/>
            <a:ext cx="678370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3080" y="4467860"/>
            <a:ext cx="44608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3080" y="5230495"/>
            <a:ext cx="593090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3080" y="6261100"/>
            <a:ext cx="10674985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4160" y="908685"/>
            <a:ext cx="4015105" cy="168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4" grpId="0" bldLvl="0" animBg="1"/>
      <p:bldP spid="16" grpId="0" bldLvl="0" animBg="1"/>
      <p:bldP spid="18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14" y="2444594"/>
            <a:ext cx="4608362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3151505"/>
            <a:ext cx="983107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4089400"/>
            <a:ext cx="721804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1135" y="5523230"/>
            <a:ext cx="556768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11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45" y="2236470"/>
            <a:ext cx="10709910" cy="175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47440" y="1196975"/>
            <a:ext cx="307467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4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3006395"/>
            <a:ext cx="380856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73" y="4604336"/>
            <a:ext cx="342770" cy="39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8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386406"/>
            <a:ext cx="2028060" cy="409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4206705"/>
            <a:ext cx="1180654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315" y="5087620"/>
            <a:ext cx="192468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3850" y="3261995"/>
            <a:ext cx="5513070" cy="190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58305" y="5368925"/>
            <a:ext cx="25806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2025-01-16T07:40:11Z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