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58" r:id="rId5"/>
    <p:sldId id="357" r:id="rId6"/>
    <p:sldId id="356" r:id="rId7"/>
    <p:sldId id="355" r:id="rId8"/>
    <p:sldId id="354" r:id="rId9"/>
    <p:sldId id="353" r:id="rId10"/>
    <p:sldId id="351" r:id="rId11"/>
    <p:sldId id="347" r:id="rId12"/>
    <p:sldId id="346" r:id="rId13"/>
    <p:sldId id="344" r:id="rId14"/>
    <p:sldId id="343" r:id="rId15"/>
    <p:sldId id="342" r:id="rId16"/>
    <p:sldId id="341" r:id="rId17"/>
    <p:sldId id="340" r:id="rId18"/>
    <p:sldId id="339" r:id="rId19"/>
    <p:sldId id="337" r:id="rId20"/>
    <p:sldId id="335" r:id="rId21"/>
    <p:sldId id="334" r:id="rId22"/>
    <p:sldId id="332" r:id="rId23"/>
    <p:sldId id="330" r:id="rId24"/>
    <p:sldId id="329" r:id="rId25"/>
    <p:sldId id="327" r:id="rId26"/>
    <p:sldId id="326" r:id="rId27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3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3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tags" Target="tags/tag1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09545" y="3000375"/>
            <a:ext cx="6772275" cy="8572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904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28866" y="3673874"/>
            <a:ext cx="371335" cy="4099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5919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491284" y="3504117"/>
            <a:ext cx="323727" cy="400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54962" y="4486762"/>
            <a:ext cx="323727" cy="3911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768413" y="4486762"/>
            <a:ext cx="314206" cy="3911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4290" y="4365625"/>
            <a:ext cx="6552565" cy="2206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472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253095" y="2348865"/>
            <a:ext cx="3363595" cy="745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59848" y="3560557"/>
            <a:ext cx="1037833" cy="438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648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557430" y="4104919"/>
            <a:ext cx="342770" cy="4006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70" y="1124940"/>
            <a:ext cx="10332782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89960" y="2409650"/>
            <a:ext cx="347028" cy="3645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3783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053299" y="2595251"/>
            <a:ext cx="323727" cy="3999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5210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463925" y="5661660"/>
            <a:ext cx="3653155" cy="906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5813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88085" y="3728085"/>
            <a:ext cx="7607935" cy="955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3409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2708910"/>
            <a:ext cx="5587365" cy="885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4686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88085" y="3933190"/>
            <a:ext cx="5846445" cy="720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55370" y="4869180"/>
            <a:ext cx="5177155" cy="1104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1322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557430" y="4027041"/>
            <a:ext cx="371335" cy="4004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99900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1230630" y="2764790"/>
            <a:ext cx="3570605" cy="570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1199515" y="3717290"/>
            <a:ext cx="3570605" cy="570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3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980160"/>
            <a:ext cx="10841879" cy="5868000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1230630" y="2764790"/>
            <a:ext cx="9820910" cy="1718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1415415" y="4652645"/>
            <a:ext cx="4682490" cy="570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1055370" y="5588635"/>
            <a:ext cx="10264775" cy="1223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2" grpId="0" bldLvl="0" animBg="1"/>
      <p:bldP spid="23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91200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84000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321945" y="2287905"/>
            <a:ext cx="4190365" cy="633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1945" y="3334385"/>
            <a:ext cx="10460990" cy="410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4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225" y="692505"/>
            <a:ext cx="10487819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072640" y="5018405"/>
            <a:ext cx="9726930" cy="1263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32800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white">
          <a:xfrm>
            <a:off x="360045" y="2030730"/>
            <a:ext cx="6486525" cy="605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58445" y="2997835"/>
            <a:ext cx="11396980" cy="1659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56722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5923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19345" y="1548946"/>
            <a:ext cx="380856" cy="4014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72613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90780" y="5339959"/>
            <a:ext cx="437984" cy="390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2303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90780" y="2482456"/>
            <a:ext cx="437984" cy="4004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1354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377430" y="2271395"/>
            <a:ext cx="2999105" cy="1257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919720" y="3861435"/>
            <a:ext cx="3631565" cy="744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778690" y="5042420"/>
            <a:ext cx="628413" cy="3999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5462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12495" y="3030220"/>
            <a:ext cx="7009130" cy="770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983615" y="4108450"/>
            <a:ext cx="7009130" cy="770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9465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2264410"/>
            <a:ext cx="7131685" cy="607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21945" y="3285490"/>
            <a:ext cx="7131685" cy="607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3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892270"/>
            <a:ext cx="11340000" cy="2721600"/>
          </a:xfrm>
          <a:prstGeom prst="rect">
            <a:avLst/>
          </a:prstGeom>
        </p:spPr>
      </p:pic>
      <p:sp useBgFill="1">
        <p:nvSpPr>
          <p:cNvPr id="14" name="矩形 13"/>
          <p:cNvSpPr/>
          <p:nvPr/>
        </p:nvSpPr>
        <p:spPr bwMode="white">
          <a:xfrm>
            <a:off x="321945" y="5035550"/>
            <a:ext cx="9096375" cy="621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35280" y="5881370"/>
            <a:ext cx="9096375" cy="765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14" grpId="0" bldLvl="0" animBg="1"/>
      <p:bldP spid="15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67</cp:revision>
  <dcterms:created xsi:type="dcterms:W3CDTF">2015-09-16T06:44:00Z</dcterms:created>
  <dcterms:modified xsi:type="dcterms:W3CDTF">2025-01-16T02:25:31Z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