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5" r:id="rId6"/>
    <p:sldId id="354" r:id="rId7"/>
    <p:sldId id="351" r:id="rId8"/>
    <p:sldId id="350" r:id="rId9"/>
    <p:sldId id="347" r:id="rId10"/>
    <p:sldId id="346" r:id="rId11"/>
    <p:sldId id="343" r:id="rId12"/>
    <p:sldId id="342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7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1095" y="2995295"/>
            <a:ext cx="482917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9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5279053"/>
            <a:ext cx="780755" cy="4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653280"/>
            <a:ext cx="2623820" cy="226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407670" y="1052830"/>
            <a:ext cx="10593070" cy="5761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3689350"/>
            <a:ext cx="3838575" cy="31242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911860" y="3860800"/>
            <a:ext cx="51955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715" y="4652645"/>
            <a:ext cx="51955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00430" y="5444490"/>
            <a:ext cx="51955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39470" y="6165215"/>
            <a:ext cx="519557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36"/>
          <a:stretch>
            <a:fillRect/>
          </a:stretch>
        </p:blipFill>
        <p:spPr>
          <a:xfrm>
            <a:off x="1415415" y="836930"/>
            <a:ext cx="5977300" cy="586803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127760" y="1917065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493010"/>
            <a:ext cx="3838575" cy="312420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271270" y="2708910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3573145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615" y="4437380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11225" y="5229225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55370" y="6021070"/>
            <a:ext cx="3717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9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3799096"/>
            <a:ext cx="3437229" cy="515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5235" y="4634865"/>
            <a:ext cx="483743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8413" y="4752836"/>
            <a:ext cx="571284" cy="49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6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6316712"/>
            <a:ext cx="380856" cy="3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852775"/>
            <a:ext cx="11340000" cy="39240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8" b="28938"/>
          <a:stretch>
            <a:fillRect/>
          </a:stretch>
        </p:blipFill>
        <p:spPr>
          <a:xfrm>
            <a:off x="5160055" y="-315595"/>
            <a:ext cx="2146890" cy="40052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3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4919722"/>
            <a:ext cx="380856" cy="39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5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-531495"/>
            <a:ext cx="2804795" cy="320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48360"/>
            <a:ext cx="101997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497" y="1602030"/>
            <a:ext cx="924913" cy="3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0950" y="4810760"/>
            <a:ext cx="1998345" cy="193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890" y="836015"/>
            <a:ext cx="9422384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750" y="4373880"/>
            <a:ext cx="370205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4004945"/>
            <a:ext cx="2764790" cy="2680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0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5640" y="3357245"/>
            <a:ext cx="39484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030" y="4077335"/>
            <a:ext cx="2764790" cy="26803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235" y="4396105"/>
            <a:ext cx="2669540" cy="2461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8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0505" y="2318385"/>
            <a:ext cx="749935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2204720"/>
            <a:ext cx="3539490" cy="34029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2277110"/>
            <a:ext cx="3491865" cy="3211830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white">
          <a:xfrm>
            <a:off x="263525" y="3171190"/>
            <a:ext cx="749935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7625" y="4004945"/>
            <a:ext cx="749935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869180"/>
            <a:ext cx="74993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07670" y="5949315"/>
            <a:ext cx="749935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7367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62576" y="4600433"/>
            <a:ext cx="360595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0"/>
            <a:ext cx="4601845" cy="3094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7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44220"/>
            <a:ext cx="437984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2421255"/>
            <a:ext cx="4577715" cy="4577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465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70" y="4120772"/>
            <a:ext cx="380856" cy="4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635" y="4512310"/>
            <a:ext cx="2886075" cy="234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3500963"/>
            <a:ext cx="780755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213100"/>
            <a:ext cx="4862195" cy="337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804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6204" y="5410317"/>
            <a:ext cx="321553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60" y="-243205"/>
            <a:ext cx="3804285" cy="2818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5130"/>
            <a:ext cx="10541000" cy="651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2493010"/>
            <a:ext cx="66865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825" y="3429000"/>
            <a:ext cx="4126865" cy="2960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2521540"/>
            <a:ext cx="752191" cy="44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068955"/>
            <a:ext cx="3858260" cy="3156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2025-01-16T02:09:43Z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