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1" r:id="rId12"/>
    <p:sldId id="350" r:id="rId13"/>
    <p:sldId id="347" r:id="rId14"/>
    <p:sldId id="346" r:id="rId15"/>
    <p:sldId id="345" r:id="rId16"/>
    <p:sldId id="344" r:id="rId17"/>
    <p:sldId id="341" r:id="rId18"/>
    <p:sldId id="340" r:id="rId19"/>
    <p:sldId id="339" r:id="rId20"/>
    <p:sldId id="338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4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3023870"/>
            <a:ext cx="93154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20" y="2132685"/>
            <a:ext cx="11340000" cy="39276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70" y="476885"/>
            <a:ext cx="3230880" cy="30689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15" y="1079855"/>
            <a:ext cx="11340000" cy="4016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899" y="4342461"/>
            <a:ext cx="818841" cy="46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6408" y="4342461"/>
            <a:ext cx="818841" cy="45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3933190"/>
            <a:ext cx="2905760" cy="276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9275"/>
            <a:ext cx="10706100" cy="3724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4005580"/>
            <a:ext cx="4409440" cy="29540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476605"/>
            <a:ext cx="11340000" cy="4730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4994" y="4473076"/>
            <a:ext cx="1275869" cy="50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5013325"/>
            <a:ext cx="2849245" cy="1908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35" y="4582384"/>
            <a:ext cx="809319" cy="46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2277110"/>
            <a:ext cx="2709545" cy="376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00" y="1052550"/>
            <a:ext cx="11340000" cy="4707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7605" y="881380"/>
            <a:ext cx="2620645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70" y="260985"/>
            <a:ext cx="7533640" cy="18402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4747895"/>
            <a:ext cx="6927850" cy="201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7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16473" y="1490609"/>
            <a:ext cx="1923324" cy="49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6649" y="2499915"/>
            <a:ext cx="1923324" cy="48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3644900"/>
            <a:ext cx="7533640" cy="184023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755" y="3573145"/>
            <a:ext cx="6927850" cy="2013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2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4004945"/>
            <a:ext cx="7757795" cy="25939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0190" y="3284855"/>
            <a:ext cx="458152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430872"/>
            <a:ext cx="1761460" cy="44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4149090"/>
            <a:ext cx="7330440" cy="245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9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933190"/>
            <a:ext cx="9190355" cy="26327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76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935710"/>
            <a:ext cx="11340000" cy="3100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6180" y="1340485"/>
            <a:ext cx="180848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785" y="2287270"/>
            <a:ext cx="355473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3669" y="3368630"/>
            <a:ext cx="1980453" cy="486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4004945"/>
            <a:ext cx="9190355" cy="2632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71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2010" y="2348865"/>
            <a:ext cx="765873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644900"/>
            <a:ext cx="9190355" cy="2632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710" y="4289425"/>
            <a:ext cx="98253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5095240"/>
            <a:ext cx="1028382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471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132965"/>
            <a:ext cx="929322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068955"/>
            <a:ext cx="929322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3860800"/>
            <a:ext cx="929322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9425" y="4925695"/>
            <a:ext cx="929322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22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20395"/>
            <a:ext cx="8769350" cy="61112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105098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784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205355"/>
            <a:ext cx="877062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44825"/>
            <a:ext cx="685927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032250"/>
            <a:ext cx="388175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2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343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321914" y="3217834"/>
            <a:ext cx="8845390" cy="149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992251"/>
            <a:ext cx="3380100" cy="448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734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2132965"/>
            <a:ext cx="10655300" cy="175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407670" y="4004945"/>
            <a:ext cx="10655300" cy="175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36656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3160395"/>
            <a:ext cx="1065530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149090"/>
            <a:ext cx="1065530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8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7632" y="1414817"/>
            <a:ext cx="380856" cy="42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6523" y="3445543"/>
            <a:ext cx="361813" cy="4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771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76885"/>
            <a:ext cx="10656570" cy="62941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7858" y="2586723"/>
            <a:ext cx="1228260" cy="4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3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4408259"/>
            <a:ext cx="7255313" cy="4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49" y="5301704"/>
            <a:ext cx="7255313" cy="47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670" y="691870"/>
            <a:ext cx="11340000" cy="34728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37615" y="1546225"/>
            <a:ext cx="663003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7615" y="2334260"/>
            <a:ext cx="654685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37615" y="3382010"/>
            <a:ext cx="476694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70" y="4192625"/>
            <a:ext cx="11340000" cy="3602812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271905" y="4389120"/>
            <a:ext cx="890524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760" y="5300980"/>
            <a:ext cx="890524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9470" y="6093460"/>
            <a:ext cx="890524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2025-01-15T12:15:09Z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