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2990850"/>
            <a:ext cx="99441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2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380615"/>
            <a:ext cx="39547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3213100"/>
            <a:ext cx="405066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149090"/>
            <a:ext cx="4620895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3525" y="5157470"/>
            <a:ext cx="46215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8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91770" y="2291080"/>
            <a:ext cx="457835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35280" y="3183255"/>
            <a:ext cx="658622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20021"/>
          <a:stretch>
            <a:fillRect/>
          </a:stretch>
        </p:blipFill>
        <p:spPr>
          <a:xfrm>
            <a:off x="7031990" y="1628775"/>
            <a:ext cx="2980055" cy="197675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91770" y="4235450"/>
            <a:ext cx="658622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6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6" b="43827"/>
          <a:stretch>
            <a:fillRect/>
          </a:stretch>
        </p:blipFill>
        <p:spPr>
          <a:xfrm>
            <a:off x="8976360" y="3717290"/>
            <a:ext cx="3557270" cy="20097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468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60045" y="2309495"/>
            <a:ext cx="36645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285490"/>
            <a:ext cx="605726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221480"/>
            <a:ext cx="1061466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73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63525" y="2405380"/>
            <a:ext cx="9658985" cy="151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6" b="43827"/>
          <a:stretch>
            <a:fillRect/>
          </a:stretch>
        </p:blipFill>
        <p:spPr>
          <a:xfrm>
            <a:off x="7248525" y="3141345"/>
            <a:ext cx="355727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0625" y="4542790"/>
            <a:ext cx="436499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1989" y="5553660"/>
            <a:ext cx="1751939" cy="55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1414458"/>
            <a:ext cx="323727" cy="4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103" y="2366750"/>
            <a:ext cx="1180654" cy="54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2695" y="2282825"/>
            <a:ext cx="298196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3727" y="3433316"/>
            <a:ext cx="333249" cy="4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695" y="3433316"/>
            <a:ext cx="885491" cy="40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2500" y="4385310"/>
            <a:ext cx="647890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21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7999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93010"/>
            <a:ext cx="7726680" cy="160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5770" y="4184015"/>
            <a:ext cx="591185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168900"/>
            <a:ext cx="489458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6094730"/>
            <a:ext cx="38100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6" grpId="0" bldLvl="0" animBg="1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161905" cy="62877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5" y="1124940"/>
            <a:ext cx="112778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425" y="2727027"/>
            <a:ext cx="397707" cy="54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100" y="3843655"/>
            <a:ext cx="376364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6158" y="6044959"/>
            <a:ext cx="321953" cy="40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473075"/>
            <a:ext cx="333249" cy="4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725" y="3416935"/>
            <a:ext cx="62953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1340000" cy="39808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20021"/>
          <a:stretch>
            <a:fillRect/>
          </a:stretch>
        </p:blipFill>
        <p:spPr>
          <a:xfrm>
            <a:off x="4871720" y="4940935"/>
            <a:ext cx="2980055" cy="19767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2025-01-15T10:52:44Z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