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6" r:id="rId5"/>
    <p:sldId id="355" r:id="rId6"/>
    <p:sldId id="354" r:id="rId7"/>
    <p:sldId id="352" r:id="rId8"/>
    <p:sldId id="351" r:id="rId9"/>
    <p:sldId id="350" r:id="rId10"/>
    <p:sldId id="349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39" r:id="rId19"/>
    <p:sldId id="338" r:id="rId20"/>
    <p:sldId id="337" r:id="rId21"/>
    <p:sldId id="336" r:id="rId22"/>
    <p:sldId id="335" r:id="rId23"/>
    <p:sldId id="334" r:id="rId24"/>
    <p:sldId id="332" r:id="rId25"/>
    <p:sldId id="331" r:id="rId26"/>
    <p:sldId id="330" r:id="rId27"/>
    <p:sldId id="329" r:id="rId28"/>
    <p:sldId id="328" r:id="rId29"/>
    <p:sldId id="327" r:id="rId30"/>
    <p:sldId id="326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2827020"/>
            <a:ext cx="10248900" cy="1203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0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5860" y="3277235"/>
            <a:ext cx="5353050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6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1538350"/>
            <a:ext cx="590327" cy="42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845" y="2348865"/>
            <a:ext cx="1405255" cy="145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68340" y="2687320"/>
            <a:ext cx="5059045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69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4433" y="3092838"/>
            <a:ext cx="1266347" cy="43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27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82216" y="3550696"/>
            <a:ext cx="333249" cy="41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0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4584" y="4626360"/>
            <a:ext cx="933098" cy="41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440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22045" y="4220845"/>
            <a:ext cx="4427220" cy="114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73810" y="5470525"/>
            <a:ext cx="10019030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807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2395277"/>
            <a:ext cx="5284382" cy="48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233420"/>
            <a:ext cx="600138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175125"/>
            <a:ext cx="577469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0395"/>
            <a:ext cx="10142855" cy="63030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36750" y="4004945"/>
            <a:ext cx="5405755" cy="199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19605" y="6236970"/>
            <a:ext cx="542353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0749"/>
          </a:xfrm>
          <a:prstGeom prst="rect">
            <a:avLst/>
          </a:prstGeom>
        </p:spPr>
      </p:pic>
      <p:sp useBgFill="1">
        <p:nvSpPr>
          <p:cNvPr id="26" name="矩形 25"/>
          <p:cNvSpPr/>
          <p:nvPr/>
        </p:nvSpPr>
        <p:spPr bwMode="white">
          <a:xfrm>
            <a:off x="335915" y="2348865"/>
            <a:ext cx="820166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91770" y="3356610"/>
            <a:ext cx="820166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60045" y="4220845"/>
            <a:ext cx="10746740" cy="147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584363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21492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5501" y="5178045"/>
            <a:ext cx="357823" cy="41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69"/>
          <a:stretch>
            <a:fillRect/>
          </a:stretch>
        </p:blipFill>
        <p:spPr>
          <a:xfrm>
            <a:off x="1199515" y="836930"/>
            <a:ext cx="11339830" cy="57600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39" r="75232"/>
          <a:stretch>
            <a:fillRect/>
          </a:stretch>
        </p:blipFill>
        <p:spPr>
          <a:xfrm>
            <a:off x="3000375" y="5843270"/>
            <a:ext cx="2808605" cy="969645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845820" y="2322195"/>
            <a:ext cx="453072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715135" y="3409315"/>
            <a:ext cx="7900670" cy="126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1715135" y="5043805"/>
            <a:ext cx="790067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559560" y="5999480"/>
            <a:ext cx="790067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1052550"/>
            <a:ext cx="11340000" cy="5646050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983615" y="2204720"/>
            <a:ext cx="790067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6005" y="3068955"/>
            <a:ext cx="790067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110615" y="4077335"/>
            <a:ext cx="790067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67715" y="5013325"/>
            <a:ext cx="790067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83615" y="5949950"/>
            <a:ext cx="790067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8585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346710" y="3409315"/>
            <a:ext cx="7900670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4509135"/>
            <a:ext cx="7900670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826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834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430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263525" y="3284855"/>
            <a:ext cx="7900670" cy="162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-24765" y="4911725"/>
            <a:ext cx="11501755" cy="105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0937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47625" y="3213100"/>
            <a:ext cx="790067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770" y="4004945"/>
            <a:ext cx="790067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3525" y="5013325"/>
            <a:ext cx="790067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6021070"/>
            <a:ext cx="790067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 flipH="1">
            <a:off x="6897370" y="1224280"/>
            <a:ext cx="480250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 flipH="1">
            <a:off x="263525" y="2348865"/>
            <a:ext cx="707072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2" grpId="0" bldLvl="0" animBg="1"/>
      <p:bldP spid="21" grpId="0" bldLvl="0" animBg="1"/>
      <p:bldP spid="22" grpId="0" bldLvl="0" animBg="1"/>
      <p:bldP spid="32" grpId="0" bldLvl="0" animBg="1"/>
      <p:bldP spid="2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551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7631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white">
          <a:xfrm>
            <a:off x="47625" y="3213100"/>
            <a:ext cx="776986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H="1">
            <a:off x="7680325" y="3213100"/>
            <a:ext cx="303720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 flipH="1">
            <a:off x="335915" y="4364990"/>
            <a:ext cx="287020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 flipH="1">
            <a:off x="191135" y="5229225"/>
            <a:ext cx="811403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2" grpId="0" bldLvl="0" animBg="1"/>
      <p:bldP spid="19" grpId="0" bldLvl="0" animBg="1"/>
      <p:bldP spid="2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570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 flipH="1">
            <a:off x="4020185" y="1340485"/>
            <a:ext cx="4984115" cy="227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 flipH="1">
            <a:off x="47625" y="3860800"/>
            <a:ext cx="5080635" cy="141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 flipH="1">
            <a:off x="47625" y="5229225"/>
            <a:ext cx="760095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5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57931"/>
            <a:ext cx="390377" cy="429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3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608799"/>
            <a:ext cx="409420" cy="42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1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3658451"/>
            <a:ext cx="390377" cy="42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60" y="4364710"/>
            <a:ext cx="11340000" cy="1574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148810"/>
            <a:ext cx="11340000" cy="19099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492730"/>
            <a:ext cx="11340000" cy="157466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0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5749458"/>
            <a:ext cx="399899" cy="4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106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5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610126"/>
            <a:ext cx="390377" cy="42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4436465"/>
            <a:ext cx="11340000" cy="1195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2025-01-15T14:52:59Z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