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3000375"/>
            <a:ext cx="51625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2543592"/>
            <a:ext cx="866448" cy="392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138805"/>
            <a:ext cx="47472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4221480"/>
            <a:ext cx="474726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14575"/>
            <a:ext cx="731837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357245"/>
            <a:ext cx="731837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227310" cy="6237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7235" y="4509135"/>
            <a:ext cx="413004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65960" y="5300980"/>
            <a:ext cx="51803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19605" y="6092825"/>
            <a:ext cx="51803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277110"/>
            <a:ext cx="671195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691255"/>
            <a:ext cx="1609090" cy="131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161635"/>
            <a:ext cx="437984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39055"/>
            <a:ext cx="380856" cy="40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57331"/>
            <a:ext cx="371335" cy="40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858" y="4547789"/>
            <a:ext cx="771234" cy="3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445510"/>
            <a:ext cx="389255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455" y="3213100"/>
            <a:ext cx="436435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683314"/>
            <a:ext cx="218992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6315" y="2731135"/>
            <a:ext cx="80962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259" y="3045759"/>
            <a:ext cx="323727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7783" y="4362003"/>
            <a:ext cx="209471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8480" y="5301615"/>
            <a:ext cx="136525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9" grpId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7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000" y="1196975"/>
            <a:ext cx="273685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650" y="2637155"/>
            <a:ext cx="14839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2702643"/>
            <a:ext cx="342770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2267" y="4725047"/>
            <a:ext cx="209471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4024650"/>
            <a:ext cx="428463" cy="3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2025-01-16T02:15:14Z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