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6" r:id="rId6"/>
    <p:sldId id="355" r:id="rId7"/>
    <p:sldId id="354" r:id="rId8"/>
    <p:sldId id="351" r:id="rId9"/>
    <p:sldId id="350" r:id="rId10"/>
    <p:sldId id="349" r:id="rId11"/>
    <p:sldId id="348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94" r:id="rId22"/>
    <p:sldId id="334" r:id="rId23"/>
    <p:sldId id="332" r:id="rId24"/>
    <p:sldId id="330" r:id="rId25"/>
    <p:sldId id="329" r:id="rId26"/>
    <p:sldId id="327" r:id="rId27"/>
    <p:sldId id="395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020" y="2777490"/>
            <a:ext cx="9585960" cy="1303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92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685190"/>
            <a:ext cx="1094962" cy="47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781300"/>
            <a:ext cx="5003800" cy="373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3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2629412"/>
            <a:ext cx="628413" cy="42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2493010"/>
            <a:ext cx="3535045" cy="316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9521" y="3881612"/>
            <a:ext cx="3646700" cy="552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4704715"/>
            <a:ext cx="984377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1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2130" y="3573145"/>
            <a:ext cx="47320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23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92140" y="4283075"/>
            <a:ext cx="3126740" cy="122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0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860" y="2114550"/>
            <a:ext cx="281940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8" b="42915"/>
          <a:stretch>
            <a:fillRect/>
          </a:stretch>
        </p:blipFill>
        <p:spPr>
          <a:xfrm>
            <a:off x="6456090" y="2708910"/>
            <a:ext cx="3803605" cy="314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426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86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3176905"/>
            <a:ext cx="554291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295140"/>
            <a:ext cx="870077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711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830830"/>
            <a:ext cx="717740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3990281"/>
            <a:ext cx="6988715" cy="48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805795" cy="6242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995" y="3644900"/>
            <a:ext cx="55359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4509135"/>
            <a:ext cx="6786880" cy="155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03705" y="6165215"/>
            <a:ext cx="553593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0807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7162" y="2312313"/>
            <a:ext cx="353541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86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479675"/>
            <a:ext cx="97453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428365"/>
            <a:ext cx="10612755" cy="190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3" t="44985"/>
          <a:stretch>
            <a:fillRect/>
          </a:stretch>
        </p:blipFill>
        <p:spPr>
          <a:xfrm>
            <a:off x="4944110" y="3933190"/>
            <a:ext cx="3065780" cy="3042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008100"/>
            <a:ext cx="11340000" cy="3987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49" b="33415"/>
          <a:stretch>
            <a:fillRect/>
          </a:stretch>
        </p:blipFill>
        <p:spPr>
          <a:xfrm>
            <a:off x="1919605" y="5013325"/>
            <a:ext cx="5040630" cy="172847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49" r="89836"/>
          <a:stretch>
            <a:fillRect/>
          </a:stretch>
        </p:blipFill>
        <p:spPr>
          <a:xfrm>
            <a:off x="6960235" y="5949315"/>
            <a:ext cx="1152525" cy="795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70" y="3106420"/>
            <a:ext cx="3890645" cy="272732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631950" y="6033770"/>
            <a:ext cx="66725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905" y="4077335"/>
            <a:ext cx="4636135" cy="155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8298"/>
          </a:xfrm>
          <a:prstGeom prst="rect">
            <a:avLst/>
          </a:prstGeom>
        </p:spPr>
      </p:pic>
      <p:sp useBgFill="1">
        <p:nvSpPr>
          <p:cNvPr id="31" name="矩形 30"/>
          <p:cNvSpPr/>
          <p:nvPr/>
        </p:nvSpPr>
        <p:spPr bwMode="white">
          <a:xfrm>
            <a:off x="5375910" y="1052830"/>
            <a:ext cx="5690870" cy="155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404495"/>
            <a:ext cx="3425825" cy="240157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19380" y="3140710"/>
            <a:ext cx="9941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91135" y="4004945"/>
            <a:ext cx="9941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940935"/>
            <a:ext cx="9941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91135" y="5876925"/>
            <a:ext cx="9941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05" y="620395"/>
            <a:ext cx="10734040" cy="616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564765"/>
            <a:ext cx="6492240" cy="159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4364990"/>
            <a:ext cx="5777865" cy="112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49350" y="5704205"/>
            <a:ext cx="6204585" cy="112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7917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240665" y="2420620"/>
            <a:ext cx="994156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0665" y="3860800"/>
            <a:ext cx="994156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0" y="5229225"/>
            <a:ext cx="9941560" cy="1290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89" t="29194"/>
          <a:stretch>
            <a:fillRect/>
          </a:stretch>
        </p:blipFill>
        <p:spPr>
          <a:xfrm>
            <a:off x="8112125" y="2060575"/>
            <a:ext cx="3779520" cy="436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2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96"/>
          <a:stretch>
            <a:fillRect/>
          </a:stretch>
        </p:blipFill>
        <p:spPr>
          <a:xfrm>
            <a:off x="263525" y="981075"/>
            <a:ext cx="11339830" cy="47517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2400" y="4797425"/>
            <a:ext cx="2519045" cy="19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27" r="47934"/>
          <a:stretch>
            <a:fillRect/>
          </a:stretch>
        </p:blipFill>
        <p:spPr>
          <a:xfrm>
            <a:off x="839470" y="1052830"/>
            <a:ext cx="5904230" cy="2501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62102"/>
          <a:stretch>
            <a:fillRect/>
          </a:stretch>
        </p:blipFill>
        <p:spPr>
          <a:xfrm>
            <a:off x="1703705" y="3573145"/>
            <a:ext cx="10945540" cy="26647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40370" y="2924810"/>
            <a:ext cx="4066540" cy="186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836930"/>
            <a:ext cx="3565525" cy="273177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415415" y="1903095"/>
            <a:ext cx="431546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2882900"/>
            <a:ext cx="431546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3789045"/>
            <a:ext cx="7239000" cy="164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5436235"/>
            <a:ext cx="104755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48"/>
          <a:stretch>
            <a:fillRect/>
          </a:stretch>
        </p:blipFill>
        <p:spPr>
          <a:xfrm>
            <a:off x="407670" y="1629055"/>
            <a:ext cx="11339830" cy="42224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836930"/>
            <a:ext cx="3070860" cy="2352675"/>
          </a:xfrm>
          <a:prstGeom prst="rect">
            <a:avLst/>
          </a:prstGeom>
        </p:spPr>
      </p:pic>
      <p:sp useBgFill="1">
        <p:nvSpPr>
          <p:cNvPr id="60" name="矩形 59"/>
          <p:cNvSpPr/>
          <p:nvPr/>
        </p:nvSpPr>
        <p:spPr bwMode="white">
          <a:xfrm>
            <a:off x="3935730" y="1628775"/>
            <a:ext cx="3750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white">
          <a:xfrm>
            <a:off x="263525" y="2564765"/>
            <a:ext cx="375031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white">
          <a:xfrm>
            <a:off x="237490" y="3368675"/>
            <a:ext cx="1063688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white">
          <a:xfrm>
            <a:off x="185420" y="4220845"/>
            <a:ext cx="655193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white">
          <a:xfrm>
            <a:off x="407670" y="5300980"/>
            <a:ext cx="583882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124305"/>
            <a:ext cx="11340000" cy="4029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1070" y="2429358"/>
            <a:ext cx="361813" cy="4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3860800"/>
            <a:ext cx="3705225" cy="302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3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4448707"/>
            <a:ext cx="466549" cy="41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3861435"/>
            <a:ext cx="4525645" cy="2693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9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25" y="3644900"/>
            <a:ext cx="4525645" cy="26930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980160"/>
            <a:ext cx="11340000" cy="3921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5215" y="3317913"/>
            <a:ext cx="371334" cy="419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293235"/>
            <a:ext cx="3187065" cy="272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4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1586286"/>
            <a:ext cx="399899" cy="4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615" y="2348865"/>
            <a:ext cx="4170045" cy="406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2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5863672"/>
            <a:ext cx="361813" cy="41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3212820"/>
            <a:ext cx="11340000" cy="36838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12" b="32574"/>
          <a:stretch>
            <a:fillRect/>
          </a:stretch>
        </p:blipFill>
        <p:spPr>
          <a:xfrm>
            <a:off x="4655820" y="836930"/>
            <a:ext cx="2755900" cy="281876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2025-01-15T14:14:20Z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