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4" r:id="rId12"/>
    <p:sldId id="343" r:id="rId13"/>
    <p:sldId id="342" r:id="rId14"/>
    <p:sldId id="341" r:id="rId15"/>
    <p:sldId id="340" r:id="rId16"/>
    <p:sldId id="339" r:id="rId17"/>
    <p:sldId id="382" r:id="rId18"/>
    <p:sldId id="384" r:id="rId19"/>
    <p:sldId id="385" r:id="rId20"/>
    <p:sldId id="386" r:id="rId21"/>
    <p:sldId id="387" r:id="rId22"/>
    <p:sldId id="337" r:id="rId23"/>
    <p:sldId id="335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235" y="2239645"/>
            <a:ext cx="10066020" cy="1082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865" y="3429000"/>
            <a:ext cx="669798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250"/>
            <a:ext cx="9132570" cy="656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6237605"/>
            <a:ext cx="4908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4782162"/>
            <a:ext cx="304685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86297" y="5001266"/>
            <a:ext cx="209471" cy="39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92505"/>
            <a:ext cx="98516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6648" y="5112127"/>
            <a:ext cx="3292138" cy="129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54"/>
          <a:stretch>
            <a:fillRect/>
          </a:stretch>
        </p:blipFill>
        <p:spPr>
          <a:xfrm>
            <a:off x="335915" y="1341120"/>
            <a:ext cx="11339830" cy="4680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59"/>
          <a:stretch>
            <a:fillRect/>
          </a:stretch>
        </p:blipFill>
        <p:spPr>
          <a:xfrm>
            <a:off x="119380" y="1196975"/>
            <a:ext cx="11339830" cy="264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204720"/>
            <a:ext cx="4787265" cy="207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77"/>
          <a:stretch>
            <a:fillRect/>
          </a:stretch>
        </p:blipFill>
        <p:spPr>
          <a:xfrm>
            <a:off x="191135" y="1484630"/>
            <a:ext cx="11339830" cy="5257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63"/>
          <a:stretch>
            <a:fillRect/>
          </a:stretch>
        </p:blipFill>
        <p:spPr>
          <a:xfrm>
            <a:off x="695960" y="836930"/>
            <a:ext cx="11339830" cy="2298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924810"/>
            <a:ext cx="8431530" cy="371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3096260"/>
            <a:ext cx="438150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8210" y="3068955"/>
            <a:ext cx="438150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4149090"/>
            <a:ext cx="6062345" cy="15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7670" y="5517515"/>
            <a:ext cx="4027805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152265" y="5733415"/>
            <a:ext cx="438150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13580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2778" y="3525121"/>
            <a:ext cx="364648" cy="37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4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74370" y="2564765"/>
            <a:ext cx="6731635" cy="130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81330" y="4077335"/>
            <a:ext cx="67316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940935"/>
            <a:ext cx="673163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565255" cy="7359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"/>
          <a:stretch>
            <a:fillRect/>
          </a:stretch>
        </p:blipFill>
        <p:spPr>
          <a:xfrm>
            <a:off x="680" y="2348865"/>
            <a:ext cx="11195640" cy="373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551860" y="1340485"/>
            <a:ext cx="11076260" cy="3709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7816" y="4343491"/>
            <a:ext cx="209471" cy="38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360045" y="1224280"/>
            <a:ext cx="10272440" cy="2816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34811" y="3343761"/>
            <a:ext cx="304685" cy="39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360045" y="1224280"/>
            <a:ext cx="10920775" cy="3746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05188" y="3292622"/>
            <a:ext cx="371334" cy="40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8555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82" y="2440371"/>
            <a:ext cx="361813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515010"/>
            <a:ext cx="304685" cy="38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65" y="548640"/>
            <a:ext cx="10473055" cy="645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735" y="2637155"/>
            <a:ext cx="4400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576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692" y="1792338"/>
            <a:ext cx="361813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9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990" y="3060700"/>
            <a:ext cx="106997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594340" cy="3693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990" y="4005580"/>
            <a:ext cx="10113010" cy="3081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9875" y="5229225"/>
            <a:ext cx="6997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910" y="5252085"/>
            <a:ext cx="60515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7950" y="5157470"/>
            <a:ext cx="56642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8570" y="5229225"/>
            <a:ext cx="40894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8535" y="5229225"/>
            <a:ext cx="4197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2470" y="5157470"/>
            <a:ext cx="49593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76585" y="5229225"/>
            <a:ext cx="4445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0360" y="6021705"/>
            <a:ext cx="60515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30495" y="6021705"/>
            <a:ext cx="93472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6045" y="6002020"/>
            <a:ext cx="76454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6330" y="6093460"/>
            <a:ext cx="6940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16315" y="6093460"/>
            <a:ext cx="25781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18955" y="5949315"/>
            <a:ext cx="6851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776585" y="6132195"/>
            <a:ext cx="4445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3419228"/>
            <a:ext cx="2256574" cy="145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2025-01-15T15:24:19Z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