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1" r:id="rId5"/>
    <p:sldId id="360" r:id="rId6"/>
    <p:sldId id="359" r:id="rId7"/>
    <p:sldId id="398" r:id="rId8"/>
    <p:sldId id="358" r:id="rId9"/>
    <p:sldId id="357" r:id="rId10"/>
    <p:sldId id="356" r:id="rId11"/>
    <p:sldId id="354" r:id="rId12"/>
    <p:sldId id="353" r:id="rId13"/>
    <p:sldId id="351" r:id="rId14"/>
    <p:sldId id="349" r:id="rId15"/>
    <p:sldId id="347" r:id="rId16"/>
    <p:sldId id="346" r:id="rId17"/>
    <p:sldId id="344" r:id="rId18"/>
    <p:sldId id="342" r:id="rId19"/>
    <p:sldId id="341" r:id="rId20"/>
    <p:sldId id="339" r:id="rId21"/>
    <p:sldId id="338" r:id="rId22"/>
    <p:sldId id="336" r:id="rId23"/>
    <p:sldId id="335" r:id="rId24"/>
    <p:sldId id="333" r:id="rId25"/>
    <p:sldId id="332" r:id="rId26"/>
    <p:sldId id="329" r:id="rId27"/>
    <p:sldId id="399" r:id="rId28"/>
    <p:sldId id="328" r:id="rId29"/>
    <p:sldId id="326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4940" y="2895600"/>
            <a:ext cx="934212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48664" y="1500740"/>
            <a:ext cx="837884" cy="46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4670" y="2491740"/>
            <a:ext cx="1362710" cy="120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76135" y="4220845"/>
            <a:ext cx="184086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7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4509135"/>
            <a:ext cx="751459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445125"/>
            <a:ext cx="751459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2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068955"/>
            <a:ext cx="11039475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625" y="4580890"/>
            <a:ext cx="11039475" cy="12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6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56815"/>
            <a:ext cx="858710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500755"/>
            <a:ext cx="858710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7670" y="4509135"/>
            <a:ext cx="8587105" cy="1278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7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26615"/>
            <a:ext cx="995489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284855"/>
            <a:ext cx="995489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670" y="4293235"/>
            <a:ext cx="995489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0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4437380"/>
            <a:ext cx="621411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5444845"/>
            <a:ext cx="11340000" cy="71249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83615" y="5517515"/>
            <a:ext cx="814451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712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2277110"/>
            <a:ext cx="621411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625" y="3213100"/>
            <a:ext cx="621411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135" y="4293235"/>
            <a:ext cx="621411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380" y="5229225"/>
            <a:ext cx="6214110" cy="116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41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235" y="4797425"/>
            <a:ext cx="905319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5733415"/>
            <a:ext cx="905319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4234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2691130"/>
            <a:ext cx="9053195" cy="118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819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3850640"/>
            <a:ext cx="952817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941570"/>
            <a:ext cx="952817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670" y="5805170"/>
            <a:ext cx="9528175" cy="85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635310"/>
            <a:ext cx="399899" cy="4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003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21945" y="2780665"/>
            <a:ext cx="9528175" cy="126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332740"/>
            <a:ext cx="10848975" cy="6037580"/>
          </a:xfrm>
          <a:prstGeom prst="rect">
            <a:avLst/>
          </a:prstGeom>
        </p:spPr>
      </p:pic>
      <p:pic>
        <p:nvPicPr>
          <p:cNvPr id="2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11" b="48133"/>
          <a:stretch>
            <a:fillRect/>
          </a:stretch>
        </p:blipFill>
        <p:spPr>
          <a:xfrm>
            <a:off x="5231765" y="4940935"/>
            <a:ext cx="3445510" cy="19596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8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517235"/>
            <a:ext cx="11340000" cy="79325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476885"/>
            <a:ext cx="10927080" cy="661352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695325" y="2637155"/>
            <a:ext cx="5175250" cy="243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5325" y="5198110"/>
            <a:ext cx="11182985" cy="159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337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19380" y="3103880"/>
            <a:ext cx="520255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47625" y="4077335"/>
            <a:ext cx="520255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11" b="48133"/>
          <a:stretch>
            <a:fillRect/>
          </a:stretch>
        </p:blipFill>
        <p:spPr>
          <a:xfrm>
            <a:off x="6384290" y="3141345"/>
            <a:ext cx="576072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11"/>
          <a:stretch>
            <a:fillRect/>
          </a:stretch>
        </p:blipFill>
        <p:spPr>
          <a:xfrm>
            <a:off x="1198880" y="188595"/>
            <a:ext cx="11041380" cy="39262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220845"/>
            <a:ext cx="6838315" cy="25984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98"/>
          <a:stretch>
            <a:fillRect/>
          </a:stretch>
        </p:blipFill>
        <p:spPr>
          <a:xfrm>
            <a:off x="551815" y="404495"/>
            <a:ext cx="11339830" cy="31305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3535045"/>
            <a:ext cx="7466965" cy="283718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1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3022" y="1490638"/>
            <a:ext cx="342770" cy="41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1989" y="1490638"/>
            <a:ext cx="514156" cy="41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3561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63525" y="3140710"/>
            <a:ext cx="11700510" cy="19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3933190"/>
            <a:ext cx="7466965" cy="2837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29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654541"/>
            <a:ext cx="390377" cy="4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4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843839"/>
            <a:ext cx="361813" cy="41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80"/>
          <a:stretch>
            <a:fillRect/>
          </a:stretch>
        </p:blipFill>
        <p:spPr>
          <a:xfrm>
            <a:off x="407670" y="692785"/>
            <a:ext cx="11339830" cy="6165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2637155"/>
            <a:ext cx="835025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10"/>
          <a:stretch>
            <a:fillRect/>
          </a:stretch>
        </p:blipFill>
        <p:spPr>
          <a:xfrm>
            <a:off x="191135" y="1628775"/>
            <a:ext cx="11339830" cy="323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3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616102"/>
            <a:ext cx="390377" cy="43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4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160895"/>
            <a:ext cx="361813" cy="4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55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49345"/>
            <a:ext cx="11340000" cy="2962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722" y="3511293"/>
            <a:ext cx="542720" cy="46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624" y="4587773"/>
            <a:ext cx="342770" cy="41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1763" y="5607095"/>
            <a:ext cx="1294911" cy="46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2025-01-15T14:31:35Z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