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4" r:id="rId6"/>
    <p:sldId id="333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3115945"/>
            <a:ext cx="11527155" cy="626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10666095" cy="604964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343660" y="2656840"/>
            <a:ext cx="408940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415415" y="3535045"/>
            <a:ext cx="45662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415415" y="4366260"/>
            <a:ext cx="42208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415415" y="5229225"/>
            <a:ext cx="50825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6189345"/>
            <a:ext cx="508254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0" grpId="0" bldLvl="0" animBg="1"/>
      <p:bldP spid="24" grpId="0" bldLvl="0" animBg="1"/>
      <p:bldP spid="2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177560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8" b="47696"/>
          <a:stretch>
            <a:fillRect/>
          </a:stretch>
        </p:blipFill>
        <p:spPr>
          <a:xfrm>
            <a:off x="7033895" y="2853055"/>
            <a:ext cx="3985895" cy="223456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983615" y="1628775"/>
            <a:ext cx="66509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983615" y="2460625"/>
            <a:ext cx="66509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23570" y="3292475"/>
            <a:ext cx="665099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95325" y="4220845"/>
            <a:ext cx="43389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83615" y="5013325"/>
            <a:ext cx="433895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767715" y="5877560"/>
            <a:ext cx="90481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0395"/>
            <a:ext cx="11092815" cy="621093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343660" y="5013325"/>
            <a:ext cx="8227695" cy="179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25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63525" y="1995170"/>
            <a:ext cx="4755515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4625" y="3122295"/>
            <a:ext cx="475551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07670" y="4544695"/>
            <a:ext cx="607250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625" y="5508625"/>
            <a:ext cx="8272145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63" b="1207"/>
          <a:stretch>
            <a:fillRect/>
          </a:stretch>
        </p:blipFill>
        <p:spPr>
          <a:xfrm>
            <a:off x="551180" y="1016635"/>
            <a:ext cx="10801395" cy="5797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3955" y="5379085"/>
            <a:ext cx="350202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010025"/>
            <a:ext cx="2724150" cy="28479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9515" y="6237605"/>
            <a:ext cx="350202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36"/>
          <a:stretch>
            <a:fillRect/>
          </a:stretch>
        </p:blipFill>
        <p:spPr>
          <a:xfrm>
            <a:off x="426085" y="1125220"/>
            <a:ext cx="6822485" cy="583565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119380" y="3140710"/>
            <a:ext cx="705294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1484630"/>
            <a:ext cx="2724150" cy="284797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335280" y="4149090"/>
            <a:ext cx="705294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91135" y="5157470"/>
            <a:ext cx="705294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625" y="6021070"/>
            <a:ext cx="705294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0432000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9264650" y="2348865"/>
            <a:ext cx="3388995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137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6220" y="2292985"/>
            <a:ext cx="47809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3398520"/>
            <a:ext cx="495363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8785" y="4242435"/>
            <a:ext cx="268224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305518"/>
            <a:ext cx="2580302" cy="4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0" grpId="0" bldLvl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53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380" y="2420620"/>
            <a:ext cx="416623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8295" y="3292475"/>
            <a:ext cx="421513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50520" y="4135120"/>
            <a:ext cx="526542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5229225"/>
            <a:ext cx="271653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0520" y="6003925"/>
            <a:ext cx="5761355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/>
          <a:stretch>
            <a:fillRect/>
          </a:stretch>
        </p:blipFill>
        <p:spPr>
          <a:xfrm>
            <a:off x="8688705" y="2204720"/>
            <a:ext cx="338899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2" grpId="0" bldLvl="0" animBg="1"/>
      <p:bldP spid="27" grpId="0" bldLvl="0" animBg="1"/>
      <p:bldP spid="3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45" y="548360"/>
            <a:ext cx="10938407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8" b="47696"/>
          <a:stretch>
            <a:fillRect/>
          </a:stretch>
        </p:blipFill>
        <p:spPr>
          <a:xfrm>
            <a:off x="5304155" y="5157470"/>
            <a:ext cx="3195320" cy="17913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2025-01-15T11:19:29Z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