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43" r:id="rId5"/>
    <p:sldId id="342" r:id="rId6"/>
    <p:sldId id="341" r:id="rId7"/>
    <p:sldId id="338" r:id="rId8"/>
    <p:sldId id="334" r:id="rId9"/>
    <p:sldId id="332" r:id="rId10"/>
    <p:sldId id="331" r:id="rId11"/>
    <p:sldId id="330" r:id="rId12"/>
    <p:sldId id="329" r:id="rId13"/>
    <p:sldId id="327" r:id="rId14"/>
    <p:sldId id="326" r:id="rId15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38705" y="2582545"/>
            <a:ext cx="7534275" cy="828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71775" y="3500755"/>
            <a:ext cx="6667500" cy="7905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1519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21561" y="2529385"/>
            <a:ext cx="323727" cy="3906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496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88085" y="5343525"/>
            <a:ext cx="9251315" cy="438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88085" y="6034405"/>
            <a:ext cx="9617710" cy="634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95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05600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321945" y="2292350"/>
            <a:ext cx="3766820" cy="551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1945" y="3162300"/>
            <a:ext cx="5494655" cy="605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21945" y="4038600"/>
            <a:ext cx="5494655" cy="605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2" grpId="0" bldLvl="0" animBg="1"/>
      <p:bldP spid="1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2477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557430" y="4110328"/>
            <a:ext cx="371335" cy="400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2482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19345" y="2491105"/>
            <a:ext cx="371334" cy="409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9675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530377" y="2453214"/>
            <a:ext cx="495113" cy="428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671945" y="3381375"/>
            <a:ext cx="1355090" cy="612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5460" y="476250"/>
            <a:ext cx="10451465" cy="6488430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1386840" y="3071495"/>
            <a:ext cx="7263130" cy="1290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416050" y="4364990"/>
            <a:ext cx="7263130" cy="1290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1559560" y="5517515"/>
            <a:ext cx="4156075" cy="1290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1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6829"/>
          <a:stretch>
            <a:fillRect/>
          </a:stretch>
        </p:blipFill>
        <p:spPr>
          <a:xfrm>
            <a:off x="6024245" y="5568315"/>
            <a:ext cx="1493565" cy="1189990"/>
          </a:xfrm>
          <a:prstGeom prst="rect">
            <a:avLst/>
          </a:prstGeom>
        </p:spPr>
      </p:pic>
      <p:sp useBgFill="1">
        <p:nvSpPr>
          <p:cNvPr id="32" name="矩形 31"/>
          <p:cNvSpPr/>
          <p:nvPr/>
        </p:nvSpPr>
        <p:spPr bwMode="white">
          <a:xfrm>
            <a:off x="5880100" y="5568315"/>
            <a:ext cx="4156075" cy="1290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2" grpId="0" bldLvl="0" animBg="1"/>
      <p:bldP spid="30" grpId="0" bldLvl="0" animBg="1"/>
      <p:bldP spid="32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6050" y="1052550"/>
            <a:ext cx="11340000" cy="28069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76095" y="2249170"/>
            <a:ext cx="4890770" cy="629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566160" y="3146425"/>
            <a:ext cx="2682875" cy="598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6050" y="3859250"/>
            <a:ext cx="11340000" cy="2790089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1737995" y="4949825"/>
            <a:ext cx="4250055" cy="623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776095" y="5992495"/>
            <a:ext cx="4250055" cy="623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bldLvl="0" animBg="1"/>
      <p:bldP spid="9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314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320654" y="2644412"/>
            <a:ext cx="228513" cy="2287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015480" y="2420620"/>
            <a:ext cx="4037330" cy="750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710780" y="3664440"/>
            <a:ext cx="342770" cy="3908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4255490"/>
            <a:ext cx="11340000" cy="1036000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white">
          <a:xfrm>
            <a:off x="7881932" y="4581638"/>
            <a:ext cx="323727" cy="3932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12" grpId="0" animBg="1"/>
      <p:bldP spid="13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656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67103" y="3552653"/>
            <a:ext cx="1504382" cy="4199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40806" y="4468845"/>
            <a:ext cx="685541" cy="458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464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528866" y="3854382"/>
            <a:ext cx="380856" cy="390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66</cp:revision>
  <dcterms:created xsi:type="dcterms:W3CDTF">2015-09-16T06:44:00Z</dcterms:created>
  <dcterms:modified xsi:type="dcterms:W3CDTF">2025-01-16T02:12:42Z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