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70" r:id="rId4"/>
    <p:sldId id="366" r:id="rId5"/>
    <p:sldId id="364" r:id="rId6"/>
    <p:sldId id="362" r:id="rId7"/>
    <p:sldId id="361" r:id="rId8"/>
    <p:sldId id="359" r:id="rId9"/>
    <p:sldId id="358" r:id="rId10"/>
    <p:sldId id="356" r:id="rId11"/>
    <p:sldId id="355" r:id="rId12"/>
    <p:sldId id="354" r:id="rId13"/>
    <p:sldId id="353" r:id="rId14"/>
    <p:sldId id="352" r:id="rId15"/>
    <p:sldId id="350" r:id="rId16"/>
    <p:sldId id="348" r:id="rId17"/>
    <p:sldId id="346" r:id="rId18"/>
    <p:sldId id="343" r:id="rId19"/>
    <p:sldId id="341" r:id="rId20"/>
    <p:sldId id="340" r:id="rId21"/>
    <p:sldId id="338" r:id="rId22"/>
    <p:sldId id="337" r:id="rId23"/>
    <p:sldId id="335" r:id="rId24"/>
    <p:sldId id="334" r:id="rId25"/>
    <p:sldId id="332" r:id="rId26"/>
    <p:sldId id="331" r:id="rId27"/>
    <p:sldId id="330" r:id="rId28"/>
    <p:sldId id="328" r:id="rId29"/>
    <p:sldId id="327" r:id="rId30"/>
    <p:sldId id="326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071495" y="2996565"/>
            <a:ext cx="6023655" cy="941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8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2972" y="2424492"/>
            <a:ext cx="447506" cy="30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6675" y="3967983"/>
            <a:ext cx="837884" cy="40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926" y="3967983"/>
            <a:ext cx="1180654" cy="34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3224" y="4682562"/>
            <a:ext cx="257078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07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34760" y="2167272"/>
            <a:ext cx="276120" cy="29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4005" y="3596640"/>
            <a:ext cx="277050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69"/>
          <a:stretch>
            <a:fillRect/>
          </a:stretch>
        </p:blipFill>
        <p:spPr>
          <a:xfrm>
            <a:off x="2351405" y="4293235"/>
            <a:ext cx="8915400" cy="220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010" y="3644900"/>
            <a:ext cx="48393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293235"/>
            <a:ext cx="483933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420" y="2244725"/>
            <a:ext cx="769239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64385" y="2922270"/>
            <a:ext cx="562483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4332" y="3714037"/>
            <a:ext cx="266599" cy="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64332" y="3656794"/>
            <a:ext cx="1218740" cy="32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664585"/>
            <a:ext cx="899668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7270" y="5013960"/>
            <a:ext cx="74237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365625"/>
            <a:ext cx="899668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3133725"/>
            <a:ext cx="711200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383405"/>
            <a:ext cx="3907790" cy="912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1135" y="5733415"/>
            <a:ext cx="501586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3933190"/>
            <a:ext cx="711200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7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9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920365"/>
            <a:ext cx="101974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498" y="3625535"/>
            <a:ext cx="3960906" cy="3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695" y="4239895"/>
            <a:ext cx="614235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9170" y="5517515"/>
            <a:ext cx="766445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6795" y="4940935"/>
            <a:ext cx="61423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  <p:bldP spid="15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8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635681"/>
            <a:ext cx="4313198" cy="33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320" y="4312285"/>
            <a:ext cx="488950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63320" y="5013325"/>
            <a:ext cx="48895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6500" y="5662295"/>
            <a:ext cx="48895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6500" y="6352540"/>
            <a:ext cx="48895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5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366901"/>
            <a:ext cx="3751435" cy="29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043303"/>
            <a:ext cx="1142569" cy="3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2062357"/>
            <a:ext cx="2999244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2569" y="2748285"/>
            <a:ext cx="3189672" cy="28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569" y="3443741"/>
            <a:ext cx="2228010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2569" y="4139196"/>
            <a:ext cx="1856675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11910" y="4824730"/>
            <a:ext cx="120015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19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1416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117764"/>
            <a:ext cx="304686" cy="31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6965"/>
            <a:ext cx="11340000" cy="32992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90730" y="3604889"/>
            <a:ext cx="304685" cy="30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310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3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282657"/>
            <a:ext cx="2589823" cy="33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950278"/>
            <a:ext cx="6474559" cy="36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627437"/>
            <a:ext cx="5608110" cy="36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4295059"/>
            <a:ext cx="5236775" cy="36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906645"/>
            <a:ext cx="162814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5639839"/>
            <a:ext cx="8502619" cy="35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6336073"/>
            <a:ext cx="2399395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2" grpId="0" bldLvl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73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6" b="23943"/>
          <a:stretch>
            <a:fillRect/>
          </a:stretch>
        </p:blipFill>
        <p:spPr>
          <a:xfrm>
            <a:off x="7535545" y="4220845"/>
            <a:ext cx="3783965" cy="21558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3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788524"/>
            <a:ext cx="4836876" cy="32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494405"/>
            <a:ext cx="620966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133850"/>
            <a:ext cx="5894070" cy="15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44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236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186940"/>
            <a:ext cx="567055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045" y="2780665"/>
            <a:ext cx="647446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39"/>
          <a:stretch>
            <a:fillRect/>
          </a:stretch>
        </p:blipFill>
        <p:spPr>
          <a:xfrm>
            <a:off x="360045" y="3436620"/>
            <a:ext cx="11339830" cy="20805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9380" y="3573145"/>
            <a:ext cx="1080198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135" y="4364990"/>
            <a:ext cx="647446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990" y="4942205"/>
            <a:ext cx="759015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75"/>
          <a:stretch>
            <a:fillRect/>
          </a:stretch>
        </p:blipFill>
        <p:spPr>
          <a:xfrm>
            <a:off x="426085" y="1413155"/>
            <a:ext cx="11339830" cy="259941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87954" y="2222183"/>
            <a:ext cx="2932594" cy="34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4480" y="2743835"/>
            <a:ext cx="385445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7954" y="3574425"/>
            <a:ext cx="3151586" cy="33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112033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5825" y="1844675"/>
            <a:ext cx="48323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b="26591"/>
          <a:stretch>
            <a:fillRect/>
          </a:stretch>
        </p:blipFill>
        <p:spPr>
          <a:xfrm>
            <a:off x="7320325" y="3644900"/>
            <a:ext cx="4739595" cy="295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4470847"/>
            <a:ext cx="266599" cy="30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b="26591"/>
          <a:stretch>
            <a:fillRect/>
          </a:stretch>
        </p:blipFill>
        <p:spPr>
          <a:xfrm>
            <a:off x="8472170" y="116840"/>
            <a:ext cx="3430270" cy="213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414639"/>
            <a:ext cx="5979445" cy="333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2082165"/>
            <a:ext cx="536956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787242"/>
            <a:ext cx="3218236" cy="295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425825"/>
            <a:ext cx="580707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102654"/>
            <a:ext cx="2285138" cy="32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788956"/>
            <a:ext cx="4037078" cy="32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6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462722"/>
            <a:ext cx="304685" cy="31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10305"/>
            <a:ext cx="11340000" cy="14592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0730" y="3648740"/>
            <a:ext cx="314205" cy="30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5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1691098"/>
            <a:ext cx="295162" cy="31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69055"/>
            <a:ext cx="11340000" cy="23407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65965" y="4600894"/>
            <a:ext cx="304685" cy="30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1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576590"/>
            <a:ext cx="285642" cy="3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0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186167"/>
            <a:ext cx="352292" cy="30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644620"/>
            <a:ext cx="11340000" cy="641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863891"/>
            <a:ext cx="295162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6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1434361"/>
            <a:ext cx="304686" cy="30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4485"/>
            <a:ext cx="11340000" cy="28456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644" y="3519417"/>
            <a:ext cx="352292" cy="30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8827135" cy="6202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7670" y="5824220"/>
            <a:ext cx="34734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70</cp:revision>
  <dcterms:created xsi:type="dcterms:W3CDTF">2015-09-16T06:44:00Z</dcterms:created>
  <dcterms:modified xsi:type="dcterms:W3CDTF">2025-01-15T07:43:01Z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