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0" r:id="rId4"/>
    <p:sldId id="377" r:id="rId5"/>
    <p:sldId id="376" r:id="rId6"/>
    <p:sldId id="372" r:id="rId7"/>
    <p:sldId id="371" r:id="rId8"/>
    <p:sldId id="370" r:id="rId9"/>
    <p:sldId id="367" r:id="rId10"/>
    <p:sldId id="366" r:id="rId11"/>
    <p:sldId id="362" r:id="rId12"/>
    <p:sldId id="361" r:id="rId13"/>
    <p:sldId id="360" r:id="rId14"/>
    <p:sldId id="357" r:id="rId15"/>
    <p:sldId id="355" r:id="rId16"/>
    <p:sldId id="354" r:id="rId17"/>
    <p:sldId id="350" r:id="rId18"/>
    <p:sldId id="349" r:id="rId19"/>
    <p:sldId id="348" r:id="rId20"/>
    <p:sldId id="347" r:id="rId21"/>
    <p:sldId id="346" r:id="rId22"/>
    <p:sldId id="345" r:id="rId23"/>
    <p:sldId id="344" r:id="rId24"/>
    <p:sldId id="343" r:id="rId25"/>
    <p:sldId id="342" r:id="rId26"/>
    <p:sldId id="341" r:id="rId27"/>
    <p:sldId id="339" r:id="rId28"/>
    <p:sldId id="337" r:id="rId29"/>
    <p:sldId id="336" r:id="rId30"/>
    <p:sldId id="335" r:id="rId31"/>
    <p:sldId id="334" r:id="rId32"/>
    <p:sldId id="333" r:id="rId33"/>
    <p:sldId id="330" r:id="rId34"/>
    <p:sldId id="329" r:id="rId35"/>
    <p:sldId id="438" r:id="rId36"/>
    <p:sldId id="327" r:id="rId37"/>
    <p:sldId id="325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png"/><Relationship Id="rId2" Type="http://schemas.openxmlformats.org/officeDocument/2006/relationships/image" Target="../media/image52.png"/><Relationship Id="rId1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2999105" y="2852420"/>
            <a:ext cx="5951900" cy="1176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8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148942"/>
            <a:ext cx="295162" cy="31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3284855"/>
            <a:ext cx="3223260" cy="3288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5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2149416"/>
            <a:ext cx="314206" cy="305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4004945"/>
            <a:ext cx="2964180" cy="2486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5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2806153"/>
            <a:ext cx="304686" cy="3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475" y="3860800"/>
            <a:ext cx="5203190" cy="3062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3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1209" y="2157183"/>
            <a:ext cx="304686" cy="31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330" y="3561715"/>
            <a:ext cx="6120130" cy="2741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0277" y="2909568"/>
            <a:ext cx="6503123" cy="39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3633314"/>
            <a:ext cx="4903526" cy="4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6171" y="3642837"/>
            <a:ext cx="447506" cy="380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387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7254" y="1462276"/>
            <a:ext cx="476070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330" y="2060575"/>
            <a:ext cx="3228975" cy="2904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3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54760" y="2962384"/>
            <a:ext cx="257078" cy="29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285" y="3140710"/>
            <a:ext cx="3082925" cy="265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5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0125" y="2111645"/>
            <a:ext cx="837884" cy="343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8186" y="2846578"/>
            <a:ext cx="618891" cy="343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990" y="2204720"/>
            <a:ext cx="3823970" cy="294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772640"/>
            <a:ext cx="11340000" cy="4938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4613" y="5633626"/>
            <a:ext cx="352292" cy="28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4487" y="5605026"/>
            <a:ext cx="723627" cy="352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2396" y="5633626"/>
            <a:ext cx="590327" cy="28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188595"/>
            <a:ext cx="2649220" cy="2272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4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2330519"/>
            <a:ext cx="1447254" cy="32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007785"/>
            <a:ext cx="6531687" cy="35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545" y="2493010"/>
            <a:ext cx="3387090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4616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2131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2080034"/>
            <a:ext cx="276120" cy="30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32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8210" y="4725035"/>
            <a:ext cx="2816860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66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1340485"/>
            <a:ext cx="3263900" cy="259334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07035" y="2127250"/>
            <a:ext cx="255587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27350" y="2127250"/>
            <a:ext cx="491045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0045" y="2850515"/>
            <a:ext cx="491045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2890" y="3500755"/>
            <a:ext cx="4910455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254" y="4390078"/>
            <a:ext cx="780755" cy="33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6221" y="5143452"/>
            <a:ext cx="942619" cy="29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77380" y="5105306"/>
            <a:ext cx="2151838" cy="362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9195" y="5829935"/>
            <a:ext cx="46609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5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78438" y="1386338"/>
            <a:ext cx="933098" cy="296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3022" y="2073889"/>
            <a:ext cx="4484584" cy="40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0579" y="2828286"/>
            <a:ext cx="771234" cy="33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77984" y="3525386"/>
            <a:ext cx="1723375" cy="40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92" t="29841" b="28755"/>
          <a:stretch>
            <a:fillRect/>
          </a:stretch>
        </p:blipFill>
        <p:spPr>
          <a:xfrm>
            <a:off x="7464425" y="2924810"/>
            <a:ext cx="3947160" cy="2159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1030"/>
            <a:ext cx="10226675" cy="6213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6575" y="2665730"/>
            <a:ext cx="457517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7215" y="3250565"/>
            <a:ext cx="366839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31340" y="3860800"/>
            <a:ext cx="543433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06575" y="4485005"/>
            <a:ext cx="227774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06575" y="5032375"/>
            <a:ext cx="239458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31340" y="5661025"/>
            <a:ext cx="242252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831340" y="6237605"/>
            <a:ext cx="381127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151630" y="4535805"/>
            <a:ext cx="227774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295775" y="5661660"/>
            <a:ext cx="227774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3" grpId="0" bldLvl="0" animBg="1"/>
      <p:bldP spid="17" grpId="0" bldLvl="0" animBg="1"/>
      <p:bldP spid="19" grpId="0" bldLvl="0" animBg="1"/>
      <p:bldP spid="2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687050" cy="6307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2450" y="3933190"/>
            <a:ext cx="433705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58950" y="4588510"/>
            <a:ext cx="185928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 flipH="1">
            <a:off x="3685540" y="4580890"/>
            <a:ext cx="482092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 flipH="1">
            <a:off x="1415415" y="5805170"/>
            <a:ext cx="764349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 flipH="1">
            <a:off x="1822450" y="5274310"/>
            <a:ext cx="482092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 flipH="1">
            <a:off x="1758950" y="6381115"/>
            <a:ext cx="482092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182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 flipH="1">
            <a:off x="7301865" y="1340485"/>
            <a:ext cx="3426460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424430"/>
            <a:ext cx="192786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0045" y="2943860"/>
            <a:ext cx="4660265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26" t="46814"/>
          <a:stretch>
            <a:fillRect/>
          </a:stretch>
        </p:blipFill>
        <p:spPr>
          <a:xfrm>
            <a:off x="4728210" y="4149090"/>
            <a:ext cx="3053715" cy="335470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 flipH="1">
            <a:off x="2279015" y="2424430"/>
            <a:ext cx="25869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3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110970"/>
            <a:ext cx="11340000" cy="5747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7158" y="4237047"/>
            <a:ext cx="3037329" cy="3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797425"/>
            <a:ext cx="311785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2980" y="5481320"/>
            <a:ext cx="311785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2980" y="6165215"/>
            <a:ext cx="311785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53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970405"/>
            <a:ext cx="419481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511425"/>
            <a:ext cx="497078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49672"/>
            <a:ext cx="3027808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907790"/>
            <a:ext cx="6326505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025390"/>
            <a:ext cx="309308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770841"/>
            <a:ext cx="1885239" cy="35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44" t="47850"/>
          <a:stretch>
            <a:fillRect/>
          </a:stretch>
        </p:blipFill>
        <p:spPr>
          <a:xfrm>
            <a:off x="7103790" y="1340765"/>
            <a:ext cx="3850595" cy="299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3" grpId="0" bldLvl="0" animBg="1"/>
      <p:bldP spid="15" grpId="0" bldLvl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3684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7" b="27165"/>
          <a:stretch>
            <a:fillRect/>
          </a:stretch>
        </p:blipFill>
        <p:spPr>
          <a:xfrm>
            <a:off x="4583430" y="4725035"/>
            <a:ext cx="3987800" cy="22358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739367"/>
            <a:ext cx="304685" cy="31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18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77993"/>
            <a:ext cx="2989722" cy="343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541102"/>
            <a:ext cx="6741158" cy="334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2890" y="3068955"/>
            <a:ext cx="403733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670300"/>
            <a:ext cx="456565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259063"/>
            <a:ext cx="5941360" cy="343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7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3174" y="1299708"/>
            <a:ext cx="4217984" cy="34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1901190"/>
            <a:ext cx="681736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483197"/>
            <a:ext cx="4046599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0045" y="3068955"/>
            <a:ext cx="602742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037965"/>
            <a:ext cx="194500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7495" y="4594860"/>
            <a:ext cx="315404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495" y="4548860"/>
            <a:ext cx="11340000" cy="483554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 flipH="1">
            <a:off x="3287395" y="4556125"/>
            <a:ext cx="312674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7" b="27165"/>
          <a:stretch>
            <a:fillRect/>
          </a:stretch>
        </p:blipFill>
        <p:spPr>
          <a:xfrm>
            <a:off x="6887845" y="2313305"/>
            <a:ext cx="3987800" cy="223583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266950" y="4004945"/>
            <a:ext cx="355727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10" grpId="0" bldLvl="0" animBg="1"/>
      <p:bldP spid="12" grpId="0" bldLvl="0" animBg="1"/>
      <p:bldP spid="13" grpId="0" bldLvl="0" animBg="1"/>
      <p:bldP spid="15" grpId="0" bldLvl="0" animBg="1"/>
      <p:bldP spid="1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84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909445"/>
            <a:ext cx="190246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430780"/>
            <a:ext cx="7042785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023870"/>
            <a:ext cx="197929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5595" y="3509010"/>
            <a:ext cx="238696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061460"/>
            <a:ext cx="573659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5595" y="4653280"/>
            <a:ext cx="509841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5652004"/>
            <a:ext cx="3941863" cy="33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7" b="27165"/>
          <a:stretch>
            <a:fillRect/>
          </a:stretch>
        </p:blipFill>
        <p:spPr>
          <a:xfrm>
            <a:off x="7535545" y="2780665"/>
            <a:ext cx="3987800" cy="223583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2207260" y="1889125"/>
            <a:ext cx="242570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279015" y="2995295"/>
            <a:ext cx="400367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2" grpId="0" bldLvl="0" animBg="1"/>
      <p:bldP spid="13" grpId="0" bldLvl="0" animBg="1"/>
      <p:bldP spid="17" grpId="0" bldLvl="0" animBg="1"/>
      <p:bldP spid="20" grpId="0" animBg="1"/>
      <p:bldP spid="21" grpId="0" bldLvl="0" animBg="1"/>
      <p:bldP spid="2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03"/>
          <a:stretch>
            <a:fillRect/>
          </a:stretch>
        </p:blipFill>
        <p:spPr>
          <a:xfrm>
            <a:off x="360045" y="1224280"/>
            <a:ext cx="11339830" cy="29968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47"/>
          <a:stretch>
            <a:fillRect/>
          </a:stretch>
        </p:blipFill>
        <p:spPr>
          <a:xfrm>
            <a:off x="4728210" y="4149090"/>
            <a:ext cx="3385230" cy="265747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" t="58892" r="-1456" b="62"/>
          <a:stretch>
            <a:fillRect/>
          </a:stretch>
        </p:blipFill>
        <p:spPr>
          <a:xfrm>
            <a:off x="42545" y="1321435"/>
            <a:ext cx="11339830" cy="20885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7"/>
          <a:stretch>
            <a:fillRect/>
          </a:stretch>
        </p:blipFill>
        <p:spPr>
          <a:xfrm>
            <a:off x="2207940" y="3500755"/>
            <a:ext cx="7955235" cy="265747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10" y="1135100"/>
            <a:ext cx="11340000" cy="349614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3524" y="1935307"/>
            <a:ext cx="2370831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524" y="2525936"/>
            <a:ext cx="4627405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555" y="3022600"/>
            <a:ext cx="585851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3555" y="3552825"/>
            <a:ext cx="481774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035" y="4173220"/>
            <a:ext cx="568261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47"/>
          <a:stretch>
            <a:fillRect/>
          </a:stretch>
        </p:blipFill>
        <p:spPr>
          <a:xfrm>
            <a:off x="7861935" y="1402715"/>
            <a:ext cx="3385230" cy="2657475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4649190"/>
            <a:ext cx="11340000" cy="2186694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513080" y="5317490"/>
            <a:ext cx="643572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3080" y="5861685"/>
            <a:ext cx="628269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13080" y="6416040"/>
            <a:ext cx="628269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425" y="4740275"/>
            <a:ext cx="568261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7" r="39674"/>
          <a:stretch>
            <a:fillRect/>
          </a:stretch>
        </p:blipFill>
        <p:spPr>
          <a:xfrm>
            <a:off x="7392035" y="4083050"/>
            <a:ext cx="3456260" cy="265747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431540" y="1369060"/>
            <a:ext cx="245046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2" grpId="0" bldLvl="0" animBg="1"/>
      <p:bldP spid="15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47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919920"/>
            <a:ext cx="4627405" cy="31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472843"/>
            <a:ext cx="5684282" cy="33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035299"/>
            <a:ext cx="2742166" cy="31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479165"/>
            <a:ext cx="776859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4955" y="4119245"/>
            <a:ext cx="263715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671060"/>
            <a:ext cx="567436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5223510"/>
            <a:ext cx="807148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8"/>
          <a:stretch>
            <a:fillRect/>
          </a:stretch>
        </p:blipFill>
        <p:spPr>
          <a:xfrm>
            <a:off x="8616270" y="908685"/>
            <a:ext cx="421073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1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129386"/>
            <a:ext cx="304685" cy="314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620" y="4035425"/>
            <a:ext cx="3147060" cy="2764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7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90730" y="2843275"/>
            <a:ext cx="314205" cy="30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75" y="4509135"/>
            <a:ext cx="2286000" cy="2271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6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0251" y="1443718"/>
            <a:ext cx="285642" cy="31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330" y="2348865"/>
            <a:ext cx="3521710" cy="2744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7617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1844395"/>
            <a:ext cx="11340000" cy="4895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9302" y="2130122"/>
            <a:ext cx="314205" cy="31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925" y="4077335"/>
            <a:ext cx="3041650" cy="2723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4"/>
          <a:stretch>
            <a:fillRect/>
          </a:stretch>
        </p:blipFill>
        <p:spPr>
          <a:xfrm>
            <a:off x="360045" y="1340765"/>
            <a:ext cx="11339830" cy="1984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62166" y="2140847"/>
            <a:ext cx="352292" cy="31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83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09773" y="2119749"/>
            <a:ext cx="276120" cy="30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65" y="3140710"/>
            <a:ext cx="3450590" cy="3104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2025-01-15T07:34:32Z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