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0880" y="2586355"/>
            <a:ext cx="5570220" cy="678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3357245"/>
            <a:ext cx="115062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2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21945" y="2704465"/>
            <a:ext cx="6965950" cy="1343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960" y="4210050"/>
            <a:ext cx="8964295" cy="124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760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88595" y="2637155"/>
            <a:ext cx="10854690" cy="140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188595" y="3933190"/>
            <a:ext cx="669480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 flipH="1">
            <a:off x="6888480" y="4043680"/>
            <a:ext cx="439229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 flipH="1">
            <a:off x="263525" y="5149215"/>
            <a:ext cx="3175635" cy="155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 flipH="1">
            <a:off x="3432175" y="5229225"/>
            <a:ext cx="7933690" cy="155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8400"/>
          </a:xfrm>
          <a:prstGeom prst="rect">
            <a:avLst/>
          </a:prstGeom>
        </p:spPr>
      </p:pic>
      <p:sp useBgFill="1">
        <p:nvSpPr>
          <p:cNvPr id="23" name="矩形 22"/>
          <p:cNvSpPr/>
          <p:nvPr/>
        </p:nvSpPr>
        <p:spPr bwMode="white">
          <a:xfrm>
            <a:off x="263525" y="3616325"/>
            <a:ext cx="8903970" cy="241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530205" cy="63455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8405"/>
            <a:ext cx="10164484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545" y="479425"/>
            <a:ext cx="10572115" cy="653859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2207895" y="1268730"/>
            <a:ext cx="6946265" cy="119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92325" y="2887345"/>
            <a:ext cx="694626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91995" y="3760470"/>
            <a:ext cx="75457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08175" y="4653280"/>
            <a:ext cx="754570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63750" y="5546090"/>
            <a:ext cx="7545705" cy="130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620395"/>
            <a:ext cx="10227945" cy="6340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6055" y="2990215"/>
            <a:ext cx="597090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1425" y="3716655"/>
            <a:ext cx="873188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4617085"/>
            <a:ext cx="873188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343660" y="5517515"/>
            <a:ext cx="8731885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836650"/>
            <a:ext cx="111784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1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2025-01-15T15:40:38Z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