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2" r:id="rId10"/>
    <p:sldId id="330" r:id="rId11"/>
    <p:sldId id="329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3082290"/>
            <a:ext cx="11815445" cy="737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3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510912"/>
            <a:ext cx="2961158" cy="4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600" y="3357880"/>
            <a:ext cx="581914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02460" y="4141470"/>
            <a:ext cx="296227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02468" y="5342121"/>
            <a:ext cx="847405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bldLvl="0" animBg="1"/>
      <p:bldP spid="13" grpId="0" bldLvl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2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4599305"/>
            <a:ext cx="831342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93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91770" y="2586990"/>
            <a:ext cx="891540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60010" y="1196975"/>
            <a:ext cx="4585335" cy="131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02468" y="3758684"/>
            <a:ext cx="1237783" cy="36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02460" y="4685665"/>
            <a:ext cx="4469130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950" y="6021070"/>
            <a:ext cx="446913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2" grpId="0" animBg="1"/>
      <p:bldP spid="2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8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37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5505" y="2853055"/>
            <a:ext cx="408686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995" y="4365625"/>
            <a:ext cx="4086860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303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565400"/>
            <a:ext cx="6247765" cy="141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07670" y="4149090"/>
            <a:ext cx="6247765" cy="141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5"/>
          <a:stretch>
            <a:fillRect/>
          </a:stretch>
        </p:blipFill>
        <p:spPr>
          <a:xfrm>
            <a:off x="1703705" y="405130"/>
            <a:ext cx="10053955" cy="6452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873375"/>
            <a:ext cx="816800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1815" y="3854450"/>
            <a:ext cx="415861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59560" y="4523105"/>
            <a:ext cx="5017770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99" r="72071"/>
          <a:stretch>
            <a:fillRect/>
          </a:stretch>
        </p:blipFill>
        <p:spPr>
          <a:xfrm>
            <a:off x="5231765" y="5949315"/>
            <a:ext cx="2807970" cy="1093470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1703705" y="5949315"/>
            <a:ext cx="439166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131560" y="6141720"/>
            <a:ext cx="134937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6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16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031615"/>
            <a:ext cx="1107948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717" y="5010088"/>
            <a:ext cx="8340755" cy="4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5717" y="5935103"/>
            <a:ext cx="1399647" cy="44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696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63525" y="2708910"/>
            <a:ext cx="5747385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" y="4220845"/>
            <a:ext cx="5747385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78"/>
          <a:stretch>
            <a:fillRect/>
          </a:stretch>
        </p:blipFill>
        <p:spPr>
          <a:xfrm>
            <a:off x="1919605" y="620395"/>
            <a:ext cx="9592310" cy="6193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505" y="2708910"/>
            <a:ext cx="659066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92" r="68469"/>
          <a:stretch>
            <a:fillRect/>
          </a:stretch>
        </p:blipFill>
        <p:spPr>
          <a:xfrm>
            <a:off x="5304155" y="6021705"/>
            <a:ext cx="3024505" cy="62738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991360" y="3644900"/>
            <a:ext cx="659066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631315" y="4634865"/>
            <a:ext cx="659066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51180" y="5517515"/>
            <a:ext cx="6075045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744335" y="6021070"/>
            <a:ext cx="2757805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160"/>
            <a:ext cx="11340000" cy="5788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6635" y="4295140"/>
            <a:ext cx="865822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9695" y="5157470"/>
            <a:ext cx="420814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983615" y="6097905"/>
            <a:ext cx="72764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2025-01-15T11:10:34Z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