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3" r:id="rId5"/>
    <p:sldId id="352" r:id="rId6"/>
    <p:sldId id="351" r:id="rId7"/>
    <p:sldId id="350" r:id="rId8"/>
    <p:sldId id="349" r:id="rId9"/>
    <p:sldId id="348" r:id="rId10"/>
    <p:sldId id="346" r:id="rId11"/>
    <p:sldId id="345" r:id="rId12"/>
    <p:sldId id="344" r:id="rId13"/>
    <p:sldId id="342" r:id="rId14"/>
    <p:sldId id="340" r:id="rId15"/>
    <p:sldId id="339" r:id="rId16"/>
    <p:sldId id="338" r:id="rId17"/>
    <p:sldId id="336" r:id="rId18"/>
    <p:sldId id="335" r:id="rId19"/>
    <p:sldId id="334" r:id="rId20"/>
    <p:sldId id="333" r:id="rId21"/>
    <p:sldId id="330" r:id="rId22"/>
    <p:sldId id="329" r:id="rId23"/>
    <p:sldId id="328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8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tags" Target="../tags/tag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tags" Target="../tags/tag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tags" Target="../tags/tag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tags" Target="../tags/tag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tags" Target="../tags/tag5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4.png"/><Relationship Id="rId3" Type="http://schemas.openxmlformats.org/officeDocument/2006/relationships/tags" Target="../tags/tag7.xml"/><Relationship Id="rId2" Type="http://schemas.openxmlformats.org/officeDocument/2006/relationships/image" Target="../media/image23.png"/><Relationship Id="rId1" Type="http://schemas.openxmlformats.org/officeDocument/2006/relationships/tags" Target="../tags/tag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7945" y="2842895"/>
            <a:ext cx="9515475" cy="1171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976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45410" y="3162300"/>
            <a:ext cx="2886075" cy="150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39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00695" y="2386330"/>
            <a:ext cx="3789680" cy="156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5845" y="4166870"/>
            <a:ext cx="297053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967960"/>
            <a:ext cx="11340000" cy="186295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6634609" y="6181270"/>
            <a:ext cx="218992" cy="410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76885"/>
            <a:ext cx="10739755" cy="5378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95550" y="5209540"/>
            <a:ext cx="88328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7b0a202020202266696c746572223a202230220a7d0a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95775" y="4869180"/>
            <a:ext cx="7348220" cy="192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940"/>
            <a:ext cx="11340000" cy="5747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45235" y="5318760"/>
            <a:ext cx="944499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5235" y="6095365"/>
            <a:ext cx="362902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213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443357"/>
            <a:ext cx="6322216" cy="1495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20395"/>
            <a:ext cx="10724515" cy="6223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36980" y="2573020"/>
            <a:ext cx="797877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6980" y="3388360"/>
            <a:ext cx="7025005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7715" y="4378960"/>
            <a:ext cx="10249535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36980" y="5157470"/>
            <a:ext cx="6523355" cy="161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908685"/>
            <a:ext cx="10155555" cy="59677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91005" y="4559935"/>
            <a:ext cx="9046845" cy="1407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7805" y="6113780"/>
            <a:ext cx="772604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209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263525" y="2853055"/>
            <a:ext cx="7266940" cy="116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4293235"/>
            <a:ext cx="7266940" cy="116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160"/>
            <a:ext cx="1103673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745" y="576300"/>
            <a:ext cx="10440000" cy="8962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1411960"/>
            <a:ext cx="10440000" cy="55049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3570" y="1556385"/>
            <a:ext cx="10698480" cy="142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9345" y="3212465"/>
            <a:ext cx="10698480" cy="196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6970" y="5432425"/>
            <a:ext cx="10698480" cy="142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22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462944"/>
            <a:ext cx="361813" cy="41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047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017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05" y="476605"/>
            <a:ext cx="11340000" cy="39662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4351020"/>
            <a:ext cx="8478520" cy="250698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478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232025"/>
            <a:ext cx="9284970" cy="160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913505"/>
            <a:ext cx="8881745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5915" y="5013325"/>
            <a:ext cx="10841355" cy="182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0413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1914" y="3178289"/>
            <a:ext cx="10206952" cy="486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14" y="4141133"/>
            <a:ext cx="2856423" cy="40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940935"/>
            <a:ext cx="11179175" cy="1504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48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3627117"/>
            <a:ext cx="457027" cy="429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21030"/>
            <a:ext cx="10168255" cy="64427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2350" y="2480945"/>
            <a:ext cx="758190" cy="79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500"/>
          <a:stretch>
            <a:fillRect/>
          </a:stretch>
        </p:blipFill>
        <p:spPr>
          <a:xfrm>
            <a:off x="263525" y="476885"/>
            <a:ext cx="10440670" cy="6480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795" y="4365625"/>
            <a:ext cx="64262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082" r="35859"/>
          <a:stretch>
            <a:fillRect/>
          </a:stretch>
        </p:blipFill>
        <p:spPr>
          <a:xfrm>
            <a:off x="6167755" y="5300980"/>
            <a:ext cx="6696710" cy="1665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09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15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1414805"/>
            <a:ext cx="399899" cy="429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54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5289997"/>
            <a:ext cx="390377" cy="43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4797145"/>
            <a:ext cx="11340000" cy="16526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980440"/>
            <a:ext cx="8107680" cy="379412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picid" val="{5b92bd77-8281-4755-9c4c-308b3feacff7}"/>
</p:tagLst>
</file>

<file path=ppt/tags/tag2.xml><?xml version="1.0" encoding="utf-8"?>
<p:tagLst xmlns:p="http://schemas.openxmlformats.org/presentationml/2006/main">
  <p:tag name="picid" val="{b0a3aa34-a2f5-475a-8ac0-5e1c516eadcd}"/>
</p:tagLst>
</file>

<file path=ppt/tags/tag3.xml><?xml version="1.0" encoding="utf-8"?>
<p:tagLst xmlns:p="http://schemas.openxmlformats.org/presentationml/2006/main">
  <p:tag name="picid" val="{4aa6d808-4436-4ea1-a7fb-3f2e5c4bcfc4}"/>
</p:tagLst>
</file>

<file path=ppt/tags/tag4.xml><?xml version="1.0" encoding="utf-8"?>
<p:tagLst xmlns:p="http://schemas.openxmlformats.org/presentationml/2006/main">
  <p:tag name="picid" val="{dff7b11c-c558-4381-9a84-df2337150b18}"/>
</p:tagLst>
</file>

<file path=ppt/tags/tag5.xml><?xml version="1.0" encoding="utf-8"?>
<p:tagLst xmlns:p="http://schemas.openxmlformats.org/presentationml/2006/main">
  <p:tag name="picid" val="{f1aa2b9d-5f18-4050-8f52-0929c367deda}"/>
</p:tagLst>
</file>

<file path=ppt/tags/tag6.xml><?xml version="1.0" encoding="utf-8"?>
<p:tagLst xmlns:p="http://schemas.openxmlformats.org/presentationml/2006/main">
  <p:tag name="picid" val="{77688c95-b679-4e51-9376-191d7d39c1eb}"/>
</p:tagLst>
</file>

<file path=ppt/tags/tag7.xml><?xml version="1.0" encoding="utf-8"?>
<p:tagLst xmlns:p="http://schemas.openxmlformats.org/presentationml/2006/main">
  <p:tag name="picid" val="{83062b71-23be-4b4d-8ed0-b9dd807dc8d8}"/>
</p:tagLst>
</file>

<file path=ppt/tags/tag8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2025-01-15T12:34:27Z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