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3" r:id="rId10"/>
    <p:sldId id="351" r:id="rId11"/>
    <p:sldId id="349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2" r:id="rId25"/>
    <p:sldId id="331" r:id="rId26"/>
    <p:sldId id="329" r:id="rId27"/>
    <p:sldId id="328" r:id="rId28"/>
    <p:sldId id="327" r:id="rId29"/>
    <p:sldId id="32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3009900"/>
            <a:ext cx="7239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6650"/>
            <a:ext cx="1046012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7804" y="2567182"/>
            <a:ext cx="3653577" cy="39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1978" y="3410488"/>
            <a:ext cx="1940963" cy="3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7804" y="4245009"/>
            <a:ext cx="1150525" cy="37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8055" y="4921250"/>
            <a:ext cx="54921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5732780"/>
            <a:ext cx="948626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0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3120143"/>
            <a:ext cx="342770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84842"/>
            <a:ext cx="437984" cy="40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9595"/>
            <a:ext cx="11340000" cy="20215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53853" y="5376470"/>
            <a:ext cx="323727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1034177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0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104390"/>
            <a:ext cx="842137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044190"/>
            <a:ext cx="62941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945" y="3945890"/>
            <a:ext cx="736981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21945" y="4865370"/>
            <a:ext cx="56254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1945" y="5761990"/>
            <a:ext cx="68700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5" grpId="0" bldLvl="0" animBg="1"/>
      <p:bldP spid="18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9040"/>
            <a:ext cx="10298314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31925" y="5297057"/>
            <a:ext cx="337224" cy="37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4096612"/>
            <a:ext cx="1171133" cy="41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882515"/>
            <a:ext cx="65138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610" y="5671185"/>
            <a:ext cx="571627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23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355850"/>
            <a:ext cx="56673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3244413"/>
            <a:ext cx="6122267" cy="4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4077335"/>
            <a:ext cx="10630535" cy="123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3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2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077677"/>
            <a:ext cx="43798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085" y="4999355"/>
            <a:ext cx="88430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8085" y="5745480"/>
            <a:ext cx="66675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2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45" y="2406650"/>
            <a:ext cx="590867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326130"/>
            <a:ext cx="503047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321945" y="5423535"/>
            <a:ext cx="495490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945" y="4004945"/>
            <a:ext cx="9977120" cy="111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26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293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4077055"/>
            <a:ext cx="11340000" cy="2452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8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2261235"/>
            <a:ext cx="345440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221990"/>
            <a:ext cx="543306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178000"/>
            <a:ext cx="1666246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31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2890" y="3219450"/>
            <a:ext cx="417449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960" y="2211705"/>
            <a:ext cx="663194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745" y="4437380"/>
            <a:ext cx="4174490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44930"/>
            <a:ext cx="11340000" cy="5812800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513080" y="2463800"/>
            <a:ext cx="8658860" cy="120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13049" y="4075209"/>
            <a:ext cx="2466045" cy="4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13080" y="4942205"/>
            <a:ext cx="436308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0080" y="5661660"/>
            <a:ext cx="10424160" cy="104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2" grpId="0" bldLvl="0" animBg="1"/>
      <p:bldP spid="24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7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2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82294"/>
            <a:ext cx="380856" cy="39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46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550" y="2289810"/>
            <a:ext cx="187579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69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2020" y="3789045"/>
            <a:ext cx="469265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2720" y="5363494"/>
            <a:ext cx="1713853" cy="41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09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2132965"/>
            <a:ext cx="10248900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598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2435088"/>
            <a:ext cx="4703576" cy="4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341020"/>
            <a:ext cx="1989974" cy="410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45" y="4119880"/>
            <a:ext cx="19900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5017135"/>
            <a:ext cx="62471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8945" y="5805170"/>
            <a:ext cx="10568940" cy="10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66</cp:revision>
  <dcterms:created xsi:type="dcterms:W3CDTF">2015-09-16T06:44:00Z</dcterms:created>
  <dcterms:modified xsi:type="dcterms:W3CDTF">2025-01-16T07:29:32Z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