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6" r:id="rId5"/>
    <p:sldId id="355" r:id="rId6"/>
    <p:sldId id="354" r:id="rId7"/>
    <p:sldId id="352" r:id="rId8"/>
    <p:sldId id="349" r:id="rId9"/>
    <p:sldId id="348" r:id="rId10"/>
    <p:sldId id="347" r:id="rId11"/>
    <p:sldId id="345" r:id="rId12"/>
    <p:sldId id="344" r:id="rId13"/>
    <p:sldId id="342" r:id="rId14"/>
    <p:sldId id="341" r:id="rId15"/>
    <p:sldId id="340" r:id="rId16"/>
    <p:sldId id="394" r:id="rId17"/>
    <p:sldId id="395" r:id="rId18"/>
    <p:sldId id="396" r:id="rId19"/>
    <p:sldId id="397" r:id="rId20"/>
    <p:sldId id="339" r:id="rId21"/>
    <p:sldId id="337" r:id="rId22"/>
    <p:sldId id="327" r:id="rId23"/>
    <p:sldId id="326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3042920"/>
            <a:ext cx="86868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2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310913"/>
            <a:ext cx="437984" cy="40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565" y="1196975"/>
            <a:ext cx="11434445" cy="43637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7035" y="4942840"/>
            <a:ext cx="75882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8"/>
          <a:stretch>
            <a:fillRect/>
          </a:stretch>
        </p:blipFill>
        <p:spPr>
          <a:xfrm>
            <a:off x="1559560" y="5330190"/>
            <a:ext cx="10136505" cy="1453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40" y="3500475"/>
            <a:ext cx="11340000" cy="2978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8"/>
          <a:stretch>
            <a:fillRect/>
          </a:stretch>
        </p:blipFill>
        <p:spPr>
          <a:xfrm>
            <a:off x="551815" y="1700530"/>
            <a:ext cx="10136505" cy="14535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36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443039"/>
            <a:ext cx="371334" cy="40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70" y="2758160"/>
            <a:ext cx="11340000" cy="4051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2829" y="3015556"/>
            <a:ext cx="304685" cy="39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9920" y="3717290"/>
            <a:ext cx="541591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40008" y="4531333"/>
            <a:ext cx="314206" cy="39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67575" y="4330700"/>
            <a:ext cx="456120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07111" y="5284455"/>
            <a:ext cx="875969" cy="45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81972" y="5293988"/>
            <a:ext cx="352292" cy="39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799957" y="5284455"/>
            <a:ext cx="799798" cy="45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63980" y="6005195"/>
            <a:ext cx="968375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980" y="125730"/>
            <a:ext cx="3785870" cy="2753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1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423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9287" y="4577278"/>
            <a:ext cx="580806" cy="523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235" y="4149090"/>
            <a:ext cx="3637915" cy="2643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04215"/>
            <a:ext cx="10666696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47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63750" y="2060575"/>
            <a:ext cx="3810635" cy="319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15768" y="4438358"/>
            <a:ext cx="2884987" cy="4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44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060575"/>
            <a:ext cx="853757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0025" y="2708910"/>
            <a:ext cx="853757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3357245"/>
            <a:ext cx="853757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7625" y="4293235"/>
            <a:ext cx="8537575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4" t="21866" r="51954"/>
          <a:stretch>
            <a:fillRect/>
          </a:stretch>
        </p:blipFill>
        <p:spPr>
          <a:xfrm>
            <a:off x="8112760" y="1917065"/>
            <a:ext cx="3154680" cy="251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5" grpId="0" bldLvl="0" animBg="1"/>
      <p:bldP spid="3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695"/>
            <a:ext cx="11340000" cy="16802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852775"/>
            <a:ext cx="11340000" cy="3085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34202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7922" y="4195918"/>
            <a:ext cx="321288" cy="35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790" y="476885"/>
            <a:ext cx="4259580" cy="2654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1224280"/>
            <a:ext cx="11220405" cy="30962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58790" y="2986511"/>
            <a:ext cx="342770" cy="3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71939" y="2986511"/>
            <a:ext cx="314206" cy="3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82670" y="3739150"/>
            <a:ext cx="314206" cy="3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335" y="2986405"/>
            <a:ext cx="4980940" cy="4119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2"/>
          <a:stretch>
            <a:fillRect/>
          </a:stretch>
        </p:blipFill>
        <p:spPr>
          <a:xfrm>
            <a:off x="360045" y="1224280"/>
            <a:ext cx="10633120" cy="2945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6448" y="2434651"/>
            <a:ext cx="561763" cy="3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1360" y="2434651"/>
            <a:ext cx="314205" cy="3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9219" y="3387919"/>
            <a:ext cx="323727" cy="3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5" y="3573145"/>
            <a:ext cx="4391660" cy="298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360045" y="1224280"/>
            <a:ext cx="10632485" cy="4547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4335" y="3128010"/>
            <a:ext cx="238950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3570" y="3128010"/>
            <a:ext cx="220091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34965" y="4078605"/>
            <a:ext cx="236855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09441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9134" y="2285013"/>
            <a:ext cx="330807" cy="3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9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1547972"/>
            <a:ext cx="342770" cy="39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789045"/>
            <a:ext cx="3408045" cy="291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57"/>
          <a:stretch>
            <a:fillRect/>
          </a:stretch>
        </p:blipFill>
        <p:spPr>
          <a:xfrm>
            <a:off x="1127760" y="404495"/>
            <a:ext cx="10052050" cy="64535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232" r="70632"/>
          <a:stretch>
            <a:fillRect/>
          </a:stretch>
        </p:blipFill>
        <p:spPr>
          <a:xfrm>
            <a:off x="9408160" y="6093460"/>
            <a:ext cx="2952115" cy="70167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1337310" y="3038475"/>
            <a:ext cx="6602095" cy="137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343660" y="4580890"/>
            <a:ext cx="6602095" cy="1372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27760" y="6141085"/>
            <a:ext cx="1092390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6695"/>
            <a:ext cx="11340000" cy="575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3470" y="2491667"/>
            <a:ext cx="342770" cy="39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3010" y="3007995"/>
            <a:ext cx="409321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96009"/>
            <a:ext cx="352292" cy="3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70" y="2205355"/>
            <a:ext cx="5093335" cy="4033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04495"/>
            <a:ext cx="10302240" cy="60496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26" b="52869"/>
          <a:stretch>
            <a:fillRect/>
          </a:stretch>
        </p:blipFill>
        <p:spPr>
          <a:xfrm>
            <a:off x="-96520" y="4653280"/>
            <a:ext cx="2705735" cy="16503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1272520" cy="61404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6005" y="1614170"/>
            <a:ext cx="538797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6005" y="2708910"/>
            <a:ext cx="574357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56005" y="3636645"/>
            <a:ext cx="10661015" cy="170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63320" y="5339080"/>
            <a:ext cx="10628630" cy="149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2025-01-16T01:11:39Z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