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8" r:id="rId5"/>
    <p:sldId id="357" r:id="rId6"/>
    <p:sldId id="356" r:id="rId7"/>
    <p:sldId id="355" r:id="rId8"/>
    <p:sldId id="354" r:id="rId9"/>
    <p:sldId id="352" r:id="rId10"/>
    <p:sldId id="349" r:id="rId11"/>
    <p:sldId id="348" r:id="rId12"/>
    <p:sldId id="346" r:id="rId13"/>
    <p:sldId id="345" r:id="rId14"/>
    <p:sldId id="344" r:id="rId15"/>
    <p:sldId id="342" r:id="rId16"/>
    <p:sldId id="341" r:id="rId17"/>
    <p:sldId id="338" r:id="rId18"/>
    <p:sldId id="337" r:id="rId19"/>
    <p:sldId id="336" r:id="rId20"/>
    <p:sldId id="334" r:id="rId21"/>
    <p:sldId id="333" r:id="rId22"/>
    <p:sldId id="332" r:id="rId23"/>
    <p:sldId id="331" r:id="rId24"/>
    <p:sldId id="328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0395" y="2261870"/>
            <a:ext cx="8410575" cy="2333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695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92493" y="3016605"/>
            <a:ext cx="599848" cy="40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693515"/>
            <a:ext cx="11340000" cy="19712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29136" y="4988602"/>
            <a:ext cx="590327" cy="39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2550"/>
            <a:ext cx="11340000" cy="4972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9965" y="4869180"/>
            <a:ext cx="3186430" cy="2045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4260"/>
            <a:ext cx="10638048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3125" y="736600"/>
            <a:ext cx="4161155" cy="2672080"/>
          </a:xfrm>
          <a:prstGeom prst="rect">
            <a:avLst/>
          </a:prstGeom>
        </p:spPr>
      </p:pic>
      <p:sp useBgFill="1">
        <p:nvSpPr>
          <p:cNvPr id="42" name="矩形 41"/>
          <p:cNvSpPr/>
          <p:nvPr/>
        </p:nvSpPr>
        <p:spPr bwMode="white">
          <a:xfrm>
            <a:off x="4511675" y="836930"/>
            <a:ext cx="1425575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839470" y="1738630"/>
            <a:ext cx="530098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966470" y="2640330"/>
            <a:ext cx="6022975" cy="141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966470" y="4163695"/>
            <a:ext cx="10368915" cy="143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199515" y="6021070"/>
            <a:ext cx="530098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16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6035" y="3914775"/>
            <a:ext cx="1513840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5491" y="5002317"/>
            <a:ext cx="1028312" cy="448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1614805"/>
            <a:ext cx="9634220" cy="5213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9485" y="5507990"/>
            <a:ext cx="54927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20395"/>
            <a:ext cx="9634220" cy="1040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11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9571" y="3176168"/>
            <a:ext cx="704584" cy="44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3789045"/>
            <a:ext cx="3844925" cy="2928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372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640840" y="4883150"/>
            <a:ext cx="636460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460" y="4139565"/>
            <a:ext cx="3432175" cy="2760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9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362" y="3990386"/>
            <a:ext cx="6274609" cy="438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3645535"/>
            <a:ext cx="3482340" cy="284670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056005" y="4725035"/>
            <a:ext cx="627443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3615" y="5517515"/>
            <a:ext cx="627443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bldLvl="0" animBg="1"/>
      <p:bldP spid="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86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564765"/>
            <a:ext cx="5517515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4335" y="1124585"/>
            <a:ext cx="4812665" cy="126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6370" y="3500755"/>
            <a:ext cx="6780530" cy="106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66370" y="4509135"/>
            <a:ext cx="10486390" cy="188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660" y="692785"/>
            <a:ext cx="3482340" cy="2846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281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470" y="3608070"/>
            <a:ext cx="3704590" cy="3249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8211" y="3541304"/>
            <a:ext cx="3313450" cy="42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677"/>
          <a:stretch>
            <a:fillRect/>
          </a:stretch>
        </p:blipFill>
        <p:spPr>
          <a:xfrm>
            <a:off x="4763770" y="4293235"/>
            <a:ext cx="2664460" cy="2162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81612" y="3417673"/>
            <a:ext cx="1475818" cy="41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0755" y="4371445"/>
            <a:ext cx="780755" cy="41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14"/>
          <a:stretch>
            <a:fillRect/>
          </a:stretch>
        </p:blipFill>
        <p:spPr>
          <a:xfrm>
            <a:off x="8400415" y="4371340"/>
            <a:ext cx="4671695" cy="2162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44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4018280"/>
            <a:ext cx="9850755" cy="265049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232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485" y="980160"/>
            <a:ext cx="11340000" cy="31248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148175"/>
            <a:ext cx="11340000" cy="26152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719830" y="1124585"/>
            <a:ext cx="5326380" cy="302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135" y="4364990"/>
            <a:ext cx="1000379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 flipH="1">
            <a:off x="10344150" y="4364990"/>
            <a:ext cx="60261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 flipH="1">
            <a:off x="263525" y="5229225"/>
            <a:ext cx="10938510" cy="152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96518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42970" y="5295673"/>
            <a:ext cx="819396" cy="442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85474" y="6253714"/>
            <a:ext cx="847016" cy="442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88480" y="1196975"/>
            <a:ext cx="475551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8705" y="2853055"/>
            <a:ext cx="2702560" cy="2371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935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9244" y="2319810"/>
            <a:ext cx="761712" cy="457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21410" y="3310805"/>
            <a:ext cx="885491" cy="457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78236" y="4292270"/>
            <a:ext cx="866448" cy="457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19605" y="5156835"/>
            <a:ext cx="365125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15667" y="6226615"/>
            <a:ext cx="933098" cy="447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36405" y="2777490"/>
            <a:ext cx="2702560" cy="2371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26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3606549"/>
            <a:ext cx="342770" cy="400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940"/>
            <a:ext cx="1132126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0181" y="2456414"/>
            <a:ext cx="370721" cy="408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23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3534436"/>
            <a:ext cx="437984" cy="400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148810"/>
            <a:ext cx="11340000" cy="113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8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3481801"/>
            <a:ext cx="380856" cy="400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4004945"/>
            <a:ext cx="3634105" cy="291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4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5919" y="4490696"/>
            <a:ext cx="790277" cy="43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630" y="3645535"/>
            <a:ext cx="4180840" cy="3268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2025-01-16T05:05:20Z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