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4" r:id="rId14"/>
    <p:sldId id="343" r:id="rId15"/>
    <p:sldId id="341" r:id="rId16"/>
    <p:sldId id="340" r:id="rId17"/>
    <p:sldId id="339" r:id="rId18"/>
    <p:sldId id="338" r:id="rId20"/>
    <p:sldId id="337" r:id="rId21"/>
    <p:sldId id="335" r:id="rId22"/>
    <p:sldId id="334" r:id="rId23"/>
    <p:sldId id="333" r:id="rId24"/>
    <p:sldId id="330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880" y="3059430"/>
            <a:ext cx="649224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2720" y="4487800"/>
            <a:ext cx="599848" cy="39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6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0395"/>
            <a:ext cx="11211560" cy="624014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463790" y="764540"/>
            <a:ext cx="451040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199515" y="1628775"/>
            <a:ext cx="731202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67080" y="2420620"/>
            <a:ext cx="10316210" cy="17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343025" y="4437380"/>
            <a:ext cx="879983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199515" y="5300980"/>
            <a:ext cx="10899140" cy="149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01546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7846" y="6388580"/>
            <a:ext cx="425450" cy="388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44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95300"/>
            <a:ext cx="10723245" cy="6148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6165" y="5795010"/>
            <a:ext cx="6997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916920" cy="62376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708640" cy="634682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839470" y="2348865"/>
            <a:ext cx="4570730" cy="1421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035" y="3790315"/>
            <a:ext cx="3860165" cy="156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035" y="5373370"/>
            <a:ext cx="11312525" cy="140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2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624820" cy="6134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050" y="6021070"/>
            <a:ext cx="85852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31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91"/>
          <a:stretch>
            <a:fillRect/>
          </a:stretch>
        </p:blipFill>
        <p:spPr>
          <a:xfrm>
            <a:off x="360045" y="3067050"/>
            <a:ext cx="11339830" cy="2594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4293235"/>
            <a:ext cx="1459230" cy="117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94"/>
          <a:stretch>
            <a:fillRect/>
          </a:stretch>
        </p:blipFill>
        <p:spPr>
          <a:xfrm>
            <a:off x="1454785" y="548640"/>
            <a:ext cx="11156315" cy="165925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85" y="2132965"/>
            <a:ext cx="11156315" cy="468312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79425" y="2277110"/>
            <a:ext cx="848169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225" y="3933190"/>
            <a:ext cx="8481695" cy="137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1135" y="5373370"/>
            <a:ext cx="11674475" cy="139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70" y="1208405"/>
            <a:ext cx="10803255" cy="5649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543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140835"/>
            <a:ext cx="10833735" cy="144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125470"/>
            <a:ext cx="3108960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796155"/>
            <a:ext cx="10496550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009900"/>
            <a:ext cx="1030224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31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367010" cy="6288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6165215"/>
            <a:ext cx="67437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74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305"/>
            <a:ext cx="112242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96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3074670"/>
            <a:ext cx="9349740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933950"/>
            <a:ext cx="11178540" cy="163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97202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3429000"/>
            <a:ext cx="1336040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806950"/>
            <a:ext cx="2205990" cy="122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