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7" r:id="rId6"/>
    <p:sldId id="356" r:id="rId7"/>
    <p:sldId id="355" r:id="rId8"/>
    <p:sldId id="353" r:id="rId9"/>
    <p:sldId id="351" r:id="rId10"/>
    <p:sldId id="350" r:id="rId11"/>
    <p:sldId id="349" r:id="rId12"/>
    <p:sldId id="347" r:id="rId13"/>
    <p:sldId id="345" r:id="rId14"/>
    <p:sldId id="343" r:id="rId15"/>
    <p:sldId id="341" r:id="rId16"/>
    <p:sldId id="339" r:id="rId17"/>
    <p:sldId id="337" r:id="rId18"/>
    <p:sldId id="335" r:id="rId19"/>
    <p:sldId id="334" r:id="rId20"/>
    <p:sldId id="332" r:id="rId21"/>
    <p:sldId id="331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6245" y="2990850"/>
            <a:ext cx="62388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19936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2580" y="2252345"/>
            <a:ext cx="7610475" cy="209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0045" y="4711700"/>
            <a:ext cx="6999605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2580" y="6129655"/>
            <a:ext cx="554736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72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15" y="3788765"/>
            <a:ext cx="11340000" cy="320709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8095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077815"/>
            <a:ext cx="11340000" cy="18427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88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66975"/>
            <a:ext cx="8982710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5295" y="3665855"/>
            <a:ext cx="548767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858385"/>
            <a:ext cx="54463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5919909"/>
            <a:ext cx="3875214" cy="4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0"/>
          <a:stretch>
            <a:fillRect/>
          </a:stretch>
        </p:blipFill>
        <p:spPr>
          <a:xfrm>
            <a:off x="6240145" y="3717290"/>
            <a:ext cx="5843905" cy="283273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6023610" y="3789045"/>
            <a:ext cx="5895340" cy="297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6" grpId="0" bldLvl="0" animBg="1"/>
      <p:bldP spid="19" grpId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9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85695"/>
            <a:ext cx="8380095" cy="121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26485"/>
            <a:ext cx="560514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956810"/>
            <a:ext cx="614680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0"/>
          <a:stretch>
            <a:fillRect/>
          </a:stretch>
        </p:blipFill>
        <p:spPr>
          <a:xfrm>
            <a:off x="6240145" y="3717290"/>
            <a:ext cx="5843905" cy="2832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67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40" y="5084800"/>
            <a:ext cx="11340000" cy="139978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734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2250440"/>
            <a:ext cx="333819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3213735"/>
            <a:ext cx="7649845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7950" y="5904230"/>
            <a:ext cx="8902700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4204970"/>
            <a:ext cx="7649845" cy="161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535" y="1916150"/>
            <a:ext cx="11340000" cy="1399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7" grpId="0" bldLvl="0" animBg="1"/>
      <p:bldP spid="33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0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5215255"/>
            <a:ext cx="9499600" cy="16427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8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5215255"/>
            <a:ext cx="9499600" cy="164274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87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60045" y="3357245"/>
            <a:ext cx="794639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6545" y="4332605"/>
            <a:ext cx="690880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5215255"/>
            <a:ext cx="9499600" cy="1642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1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545" y="3604895"/>
            <a:ext cx="72085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070" y="4391025"/>
            <a:ext cx="304038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070" y="5333365"/>
            <a:ext cx="67538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64260"/>
            <a:ext cx="11300461" cy="5868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017270" y="2947670"/>
            <a:ext cx="39598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69595" y="5742940"/>
            <a:ext cx="82283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004945"/>
            <a:ext cx="39598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23570" y="4866640"/>
            <a:ext cx="395986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325" y="1988820"/>
            <a:ext cx="771271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30" y="3429000"/>
            <a:ext cx="7853680" cy="1358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2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103482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 flipV="1">
            <a:off x="1220470" y="5121275"/>
            <a:ext cx="5824220" cy="167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6109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310" y="2122170"/>
            <a:ext cx="261937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24859"/>
            <a:ext cx="3132544" cy="4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310" y="4122420"/>
            <a:ext cx="271462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5182235"/>
            <a:ext cx="452437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310" y="5949315"/>
            <a:ext cx="6616065" cy="78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  <p:bldP spid="14" grpId="0" bldLvl="0" animBg="1"/>
      <p:bldP spid="1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11"/>
          <a:stretch>
            <a:fillRect/>
          </a:stretch>
        </p:blipFill>
        <p:spPr>
          <a:xfrm>
            <a:off x="695325" y="548640"/>
            <a:ext cx="11339830" cy="5112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89" r="68250"/>
          <a:stretch>
            <a:fillRect/>
          </a:stretch>
        </p:blipFill>
        <p:spPr>
          <a:xfrm>
            <a:off x="7608570" y="3717290"/>
            <a:ext cx="3600450" cy="16154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74445" y="3512820"/>
            <a:ext cx="9714865" cy="184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33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519107"/>
            <a:ext cx="2646952" cy="93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004945"/>
            <a:ext cx="6860540" cy="108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93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2493010"/>
            <a:ext cx="7135495" cy="172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86205"/>
            <a:ext cx="102144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165" y="3577590"/>
            <a:ext cx="642620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55" y="4382135"/>
            <a:ext cx="559879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165" y="5097145"/>
            <a:ext cx="450532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470" y="5876925"/>
            <a:ext cx="506476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59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29180"/>
            <a:ext cx="550291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3272155"/>
            <a:ext cx="907415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25" y="495300"/>
            <a:ext cx="9498330" cy="6243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9545" y="2835910"/>
            <a:ext cx="650621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3811905"/>
            <a:ext cx="198945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4552950"/>
            <a:ext cx="721931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1615" y="5283835"/>
            <a:ext cx="21609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43660" y="6021070"/>
            <a:ext cx="713295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863955"/>
            <a:ext cx="11340000" cy="40044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50" y="5013045"/>
            <a:ext cx="11340000" cy="187228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404495"/>
            <a:ext cx="8934450" cy="6482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1810" y="3573145"/>
            <a:ext cx="390080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9875" y="4509135"/>
            <a:ext cx="393509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40370" y="5300980"/>
            <a:ext cx="10198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60010" y="6093460"/>
            <a:ext cx="101981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1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69</cp:revision>
  <dcterms:created xsi:type="dcterms:W3CDTF">2015-09-16T06:44:00Z</dcterms:created>
  <dcterms:modified xsi:type="dcterms:W3CDTF">2025-01-15T11:35:25Z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