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7440" y="2637155"/>
            <a:ext cx="4838065" cy="6299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0"/>
            <a:ext cx="12014200" cy="735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9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89915"/>
            <a:ext cx="10336530" cy="62680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456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73685" y="3416300"/>
            <a:ext cx="6465570" cy="128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/>
          <a:stretch>
            <a:fillRect/>
          </a:stretch>
        </p:blipFill>
        <p:spPr>
          <a:xfrm>
            <a:off x="6528435" y="5420360"/>
            <a:ext cx="3672250" cy="159575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19380" y="4790440"/>
            <a:ext cx="646557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625" y="5435600"/>
            <a:ext cx="10464165" cy="137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908405"/>
            <a:ext cx="1108766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7940" y="4381500"/>
            <a:ext cx="795020" cy="117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535285" cy="64738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6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650" y="3339465"/>
            <a:ext cx="659130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4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5793" y="4171314"/>
            <a:ext cx="799798" cy="39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76885"/>
            <a:ext cx="9601200" cy="64706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836650"/>
            <a:ext cx="1111571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645" y="4039870"/>
            <a:ext cx="10739755" cy="265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1200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60045" y="2685415"/>
            <a:ext cx="10739755" cy="151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40" y="3717010"/>
            <a:ext cx="11340000" cy="262640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35915" y="3789045"/>
            <a:ext cx="6863715" cy="256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2025-01-15T16:22:15Z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