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62" r:id="rId5"/>
    <p:sldId id="361" r:id="rId6"/>
    <p:sldId id="358" r:id="rId7"/>
    <p:sldId id="357" r:id="rId8"/>
    <p:sldId id="354" r:id="rId9"/>
    <p:sldId id="353" r:id="rId10"/>
    <p:sldId id="350" r:id="rId11"/>
    <p:sldId id="349" r:id="rId12"/>
    <p:sldId id="348" r:id="rId13"/>
    <p:sldId id="346" r:id="rId14"/>
    <p:sldId id="345" r:id="rId15"/>
    <p:sldId id="342" r:id="rId16"/>
    <p:sldId id="341" r:id="rId17"/>
    <p:sldId id="405" r:id="rId18"/>
    <p:sldId id="407" r:id="rId19"/>
    <p:sldId id="409" r:id="rId20"/>
    <p:sldId id="340" r:id="rId21"/>
    <p:sldId id="337" r:id="rId22"/>
    <p:sldId id="327" r:id="rId23"/>
    <p:sldId id="326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7195" y="2480945"/>
            <a:ext cx="6276975" cy="1895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99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3213100"/>
            <a:ext cx="462724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4221480"/>
            <a:ext cx="462724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51815" y="4877435"/>
            <a:ext cx="462724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79425" y="5805805"/>
            <a:ext cx="462724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8" grpId="0" bldLvl="0" animBg="1"/>
      <p:bldP spid="1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88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21" t="38750"/>
          <a:stretch>
            <a:fillRect/>
          </a:stretch>
        </p:blipFill>
        <p:spPr>
          <a:xfrm>
            <a:off x="7320325" y="1413155"/>
            <a:ext cx="4091260" cy="3258540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white">
          <a:xfrm>
            <a:off x="263525" y="2205355"/>
            <a:ext cx="583184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35280" y="3068955"/>
            <a:ext cx="583184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47625" y="3990975"/>
            <a:ext cx="727265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7625" y="4869180"/>
            <a:ext cx="583184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362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4361626"/>
            <a:ext cx="380856" cy="391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08766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58446" y="5492705"/>
            <a:ext cx="344453" cy="39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515" y="-55245"/>
            <a:ext cx="4122420" cy="2673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06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53702" y="2484999"/>
            <a:ext cx="847405" cy="391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5815" y="3357245"/>
            <a:ext cx="3776980" cy="3249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61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3068675"/>
            <a:ext cx="11340000" cy="265999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070" y="4004945"/>
            <a:ext cx="3162300" cy="26479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11225" y="5013325"/>
            <a:ext cx="5045075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2"/>
          <a:stretch>
            <a:fillRect/>
          </a:stretch>
        </p:blipFill>
        <p:spPr>
          <a:xfrm>
            <a:off x="1296670" y="765175"/>
            <a:ext cx="8472850" cy="50679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25" y="692785"/>
            <a:ext cx="3545205" cy="2968625"/>
          </a:xfrm>
          <a:prstGeom prst="rect">
            <a:avLst/>
          </a:prstGeom>
        </p:spPr>
      </p:pic>
      <p:sp useBgFill="1">
        <p:nvSpPr>
          <p:cNvPr id="30" name="矩形 29"/>
          <p:cNvSpPr/>
          <p:nvPr/>
        </p:nvSpPr>
        <p:spPr bwMode="white">
          <a:xfrm>
            <a:off x="1200150" y="2538095"/>
            <a:ext cx="6552565" cy="1406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271905" y="4121785"/>
            <a:ext cx="5045075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296670" y="4941570"/>
            <a:ext cx="5429885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3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26"/>
          <a:stretch>
            <a:fillRect/>
          </a:stretch>
        </p:blipFill>
        <p:spPr>
          <a:xfrm>
            <a:off x="1343660" y="5851805"/>
            <a:ext cx="11339830" cy="1542770"/>
          </a:xfrm>
          <a:prstGeom prst="rect">
            <a:avLst/>
          </a:prstGeom>
        </p:spPr>
      </p:pic>
      <p:pic>
        <p:nvPicPr>
          <p:cNvPr id="3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712" b="66074"/>
          <a:stretch>
            <a:fillRect/>
          </a:stretch>
        </p:blipFill>
        <p:spPr>
          <a:xfrm>
            <a:off x="6960235" y="4987925"/>
            <a:ext cx="3888150" cy="792125"/>
          </a:xfrm>
          <a:prstGeom prst="rect">
            <a:avLst/>
          </a:prstGeom>
        </p:spPr>
      </p:pic>
      <p:sp useBgFill="1">
        <p:nvSpPr>
          <p:cNvPr id="35" name="矩形 34"/>
          <p:cNvSpPr/>
          <p:nvPr/>
        </p:nvSpPr>
        <p:spPr bwMode="white">
          <a:xfrm flipH="1">
            <a:off x="6853555" y="5013960"/>
            <a:ext cx="3790950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 flipH="1">
            <a:off x="1343660" y="5801360"/>
            <a:ext cx="9904095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31" grpId="0" bldLvl="0" animBg="1"/>
      <p:bldP spid="32" grpId="0" bldLvl="0" animBg="1"/>
      <p:bldP spid="35" grpId="0" bldLvl="0" animBg="1"/>
      <p:bldP spid="3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052550"/>
            <a:ext cx="11340000" cy="43512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04736" y="4707176"/>
            <a:ext cx="371335" cy="400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50" y="4437380"/>
            <a:ext cx="8046085" cy="2256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788765"/>
            <a:ext cx="11340000" cy="191519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215" y="1484630"/>
            <a:ext cx="8046085" cy="225679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45085"/>
            <a:ext cx="10140950" cy="20300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2075180"/>
            <a:ext cx="10140950" cy="4713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778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66952" y="4952219"/>
            <a:ext cx="371335" cy="400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8795" y="548640"/>
            <a:ext cx="3760470" cy="2992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4"/>
          <a:stretch>
            <a:fillRect/>
          </a:stretch>
        </p:blipFill>
        <p:spPr>
          <a:xfrm>
            <a:off x="623615" y="1484630"/>
            <a:ext cx="11076260" cy="54229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67002" y="5420367"/>
            <a:ext cx="380856" cy="40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88705" y="0"/>
            <a:ext cx="2819400" cy="2626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360045" y="1224280"/>
            <a:ext cx="10776630" cy="17640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482770" y="2339610"/>
            <a:ext cx="847405" cy="400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800" y="2637155"/>
            <a:ext cx="5362575" cy="3373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360045" y="1224280"/>
            <a:ext cx="10776630" cy="26822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740100" y="3257278"/>
            <a:ext cx="837884" cy="391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2"/>
          <a:stretch>
            <a:fillRect/>
          </a:stretch>
        </p:blipFill>
        <p:spPr>
          <a:xfrm>
            <a:off x="2639695" y="4004945"/>
            <a:ext cx="6671310" cy="2913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77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2587726"/>
            <a:ext cx="371335" cy="410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165" y="3500755"/>
            <a:ext cx="4599940" cy="3331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50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3397223"/>
            <a:ext cx="437984" cy="390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10" y="4509135"/>
            <a:ext cx="3313430" cy="2221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62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3445886"/>
            <a:ext cx="352292" cy="39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255" y="4526915"/>
            <a:ext cx="3027680" cy="2331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8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47909" y="3396083"/>
            <a:ext cx="342770" cy="390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4149090"/>
            <a:ext cx="4375150" cy="2697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4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45440" y="3391012"/>
            <a:ext cx="790277" cy="43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165" y="3284855"/>
            <a:ext cx="5395595" cy="3088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25" y="1340205"/>
            <a:ext cx="11340000" cy="4782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591" y="4588807"/>
            <a:ext cx="371335" cy="409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0595" y="-315595"/>
            <a:ext cx="3212465" cy="2766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7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538530"/>
            <a:ext cx="342770" cy="390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3933190"/>
            <a:ext cx="3943985" cy="3001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2025-01-16T01:39:40Z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