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8" r:id="rId10"/>
    <p:sldId id="347" r:id="rId11"/>
    <p:sldId id="346" r:id="rId12"/>
    <p:sldId id="344" r:id="rId13"/>
    <p:sldId id="343" r:id="rId14"/>
    <p:sldId id="341" r:id="rId15"/>
    <p:sldId id="340" r:id="rId16"/>
    <p:sldId id="338" r:id="rId17"/>
    <p:sldId id="337" r:id="rId19"/>
    <p:sldId id="336" r:id="rId20"/>
    <p:sldId id="335" r:id="rId21"/>
    <p:sldId id="334" r:id="rId22"/>
    <p:sldId id="333" r:id="rId23"/>
    <p:sldId id="331" r:id="rId24"/>
    <p:sldId id="329" r:id="rId25"/>
    <p:sldId id="328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2320290"/>
            <a:ext cx="10165080" cy="221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28545"/>
            <a:ext cx="9140190" cy="142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14" y="4071095"/>
            <a:ext cx="6664987" cy="43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985385"/>
            <a:ext cx="11442700" cy="141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5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395855"/>
            <a:ext cx="8049895" cy="1429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82085"/>
            <a:ext cx="640461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5951227"/>
            <a:ext cx="437984" cy="39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1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245" y="1196695"/>
            <a:ext cx="11340000" cy="38886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160"/>
            <a:ext cx="1109805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685925" y="5129530"/>
            <a:ext cx="6115050" cy="150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052550"/>
            <a:ext cx="11340000" cy="5861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2517" y="6246497"/>
            <a:ext cx="457027" cy="38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6295" y="6236967"/>
            <a:ext cx="818841" cy="4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9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2557464"/>
            <a:ext cx="561764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9294" y="3567088"/>
            <a:ext cx="599848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2" b="25935"/>
          <a:stretch>
            <a:fillRect/>
          </a:stretch>
        </p:blipFill>
        <p:spPr>
          <a:xfrm>
            <a:off x="5591855" y="3140710"/>
            <a:ext cx="2867615" cy="299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62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60" y="3212820"/>
            <a:ext cx="11340000" cy="341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260"/>
            <a:ext cx="10572878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680439" y="6019715"/>
            <a:ext cx="408356" cy="37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11340000" cy="299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05" y="3500475"/>
            <a:ext cx="11340000" cy="3410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33730"/>
            <a:ext cx="11314430" cy="63309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99515" y="1619250"/>
            <a:ext cx="10779125" cy="167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5303520"/>
            <a:ext cx="10538460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200" y="1557020"/>
            <a:ext cx="8390255" cy="252349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8990965" y="583565"/>
            <a:ext cx="3090545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9515" y="3573145"/>
            <a:ext cx="3693795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5" grpId="0" bldLvl="0" animBg="1"/>
      <p:bldP spid="1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005"/>
            <a:ext cx="11024870" cy="6309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305"/>
            <a:ext cx="11340000" cy="285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3789045"/>
            <a:ext cx="9218930" cy="30137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040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21945" y="2367280"/>
            <a:ext cx="9976485" cy="145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186940"/>
            <a:ext cx="2999244" cy="14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63525" y="5517515"/>
            <a:ext cx="1050544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20" grpId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44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5765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6223384"/>
            <a:ext cx="599848" cy="400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2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9" b="25365"/>
          <a:stretch>
            <a:fillRect/>
          </a:stretch>
        </p:blipFill>
        <p:spPr>
          <a:xfrm>
            <a:off x="5880100" y="4077335"/>
            <a:ext cx="4315460" cy="28632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655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407035" y="3933190"/>
            <a:ext cx="5037455" cy="195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7035" y="5867400"/>
            <a:ext cx="106362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414020"/>
            <a:ext cx="10779760" cy="2943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695" y="3357245"/>
            <a:ext cx="10779760" cy="3620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48975" y="6102985"/>
            <a:ext cx="77851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2025-01-15T15:45:27Z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