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7575" y="2981325"/>
            <a:ext cx="52768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1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28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01240"/>
            <a:ext cx="759015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163570"/>
            <a:ext cx="556323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121150"/>
            <a:ext cx="556323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941570"/>
            <a:ext cx="55981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4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88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339272"/>
            <a:ext cx="3075415" cy="46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273431"/>
            <a:ext cx="5103476" cy="42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65" y="1052550"/>
            <a:ext cx="1116795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4481" y="4441906"/>
            <a:ext cx="337570" cy="38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548058"/>
            <a:ext cx="371334" cy="40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661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6194963"/>
            <a:ext cx="371335" cy="40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4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25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77" b="48847"/>
          <a:stretch>
            <a:fillRect/>
          </a:stretch>
        </p:blipFill>
        <p:spPr>
          <a:xfrm>
            <a:off x="1199515" y="4004945"/>
            <a:ext cx="9505360" cy="1872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605" y="3515360"/>
            <a:ext cx="2930525" cy="28848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45" r="50050" b="27945"/>
          <a:stretch>
            <a:fillRect/>
          </a:stretch>
        </p:blipFill>
        <p:spPr>
          <a:xfrm>
            <a:off x="2135505" y="981075"/>
            <a:ext cx="5664200" cy="6483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78"/>
          <a:stretch>
            <a:fillRect/>
          </a:stretch>
        </p:blipFill>
        <p:spPr>
          <a:xfrm>
            <a:off x="2927350" y="1485265"/>
            <a:ext cx="5184820" cy="536130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36" r="50050"/>
          <a:stretch>
            <a:fillRect/>
          </a:stretch>
        </p:blipFill>
        <p:spPr>
          <a:xfrm>
            <a:off x="5880100" y="1036955"/>
            <a:ext cx="5664200" cy="8077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470" y="2493010"/>
            <a:ext cx="2930525" cy="2884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1360" y="1742440"/>
            <a:ext cx="5742305" cy="120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35505" y="2997200"/>
            <a:ext cx="574230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57400" y="3789045"/>
            <a:ext cx="574230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9605" y="4797425"/>
            <a:ext cx="5742305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9605" y="6165215"/>
            <a:ext cx="574230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35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91680" y="2204720"/>
            <a:ext cx="350202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1234" y="3347428"/>
            <a:ext cx="552241" cy="41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915" y="3220720"/>
            <a:ext cx="431609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40595" y="4196715"/>
            <a:ext cx="107759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9035" y="5013960"/>
            <a:ext cx="164782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1421110" cy="6089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4440" y="3520440"/>
            <a:ext cx="858456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4440" y="4351655"/>
            <a:ext cx="794575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4440" y="5174615"/>
            <a:ext cx="740283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34440" y="5996940"/>
            <a:ext cx="975106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84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909948"/>
            <a:ext cx="380856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7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6549" y="1490982"/>
            <a:ext cx="3046852" cy="46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798" y="2454028"/>
            <a:ext cx="2228010" cy="4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940"/>
            <a:ext cx="11340000" cy="578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31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1550" y="2966720"/>
            <a:ext cx="765746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9319" y="4171282"/>
            <a:ext cx="2294659" cy="40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30575" y="4769485"/>
            <a:ext cx="768159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69319" y="5945374"/>
            <a:ext cx="2142317" cy="39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2" grpId="0" bldLvl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60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407670" y="2929255"/>
            <a:ext cx="315214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816350"/>
            <a:ext cx="1007237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305"/>
            <a:ext cx="11340000" cy="341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3968115"/>
            <a:ext cx="4752975" cy="27774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335" y="4495800"/>
            <a:ext cx="3118485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24000"/>
            <a:ext cx="11340000" cy="2788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3933190"/>
            <a:ext cx="4752975" cy="27774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335" y="4460875"/>
            <a:ext cx="3118485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31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901678"/>
            <a:ext cx="380856" cy="4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2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204720"/>
            <a:ext cx="7078980" cy="151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782060"/>
            <a:ext cx="676211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670" y="4437380"/>
            <a:ext cx="6968490" cy="160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H="1">
            <a:off x="7752715" y="1340485"/>
            <a:ext cx="3351530" cy="486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  <p:bldP spid="21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059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417688"/>
            <a:ext cx="342770" cy="4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819765" cy="6031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4060" y="2421255"/>
            <a:ext cx="508000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4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72630" y="1358900"/>
            <a:ext cx="342646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170" y="2277110"/>
            <a:ext cx="233299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8610" y="4036060"/>
            <a:ext cx="134937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2090"/>
            <a:ext cx="11340000" cy="567561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50" y="1340840"/>
            <a:ext cx="11340000" cy="4032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2025-01-16T04:54:39Z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