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5" r:id="rId5"/>
    <p:sldId id="344" r:id="rId6"/>
    <p:sldId id="340" r:id="rId7"/>
    <p:sldId id="339" r:id="rId8"/>
    <p:sldId id="366" r:id="rId9"/>
    <p:sldId id="367" r:id="rId10"/>
    <p:sldId id="368" r:id="rId11"/>
    <p:sldId id="369" r:id="rId12"/>
    <p:sldId id="370" r:id="rId13"/>
    <p:sldId id="372" r:id="rId14"/>
    <p:sldId id="338" r:id="rId15"/>
    <p:sldId id="336" r:id="rId16"/>
    <p:sldId id="326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4220" y="2314575"/>
            <a:ext cx="8162925" cy="2228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31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15113" y="2492267"/>
            <a:ext cx="2123274" cy="46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92745" y="4408973"/>
            <a:ext cx="1228261" cy="42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7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2975610"/>
            <a:ext cx="330644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05355"/>
            <a:ext cx="4146550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068955"/>
            <a:ext cx="4146550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050" y="836295"/>
            <a:ext cx="9105900" cy="7143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"/>
          <a:stretch>
            <a:fillRect/>
          </a:stretch>
        </p:blipFill>
        <p:spPr>
          <a:xfrm>
            <a:off x="767760" y="1845310"/>
            <a:ext cx="10932115" cy="28067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072342" y="3935906"/>
            <a:ext cx="1828110" cy="42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551860" y="1224280"/>
            <a:ext cx="11148015" cy="28911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86498" y="3389968"/>
            <a:ext cx="1847154" cy="41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360045" y="1224280"/>
            <a:ext cx="10849020" cy="4871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25541" y="2377643"/>
            <a:ext cx="552241" cy="400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2443" y="4360767"/>
            <a:ext cx="542721" cy="400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81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6473" y="4032927"/>
            <a:ext cx="342770" cy="39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9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1528903"/>
            <a:ext cx="342770" cy="400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10730" y="4368319"/>
            <a:ext cx="656977" cy="43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46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3049905"/>
            <a:ext cx="3801745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7805" y="4293235"/>
            <a:ext cx="3801745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75" y="4868900"/>
            <a:ext cx="11340000" cy="169538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83920" y="5814695"/>
            <a:ext cx="409448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5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9722" y="3541793"/>
            <a:ext cx="209471" cy="22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1460" y="3541793"/>
            <a:ext cx="209471" cy="22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39042" y="3541793"/>
            <a:ext cx="209471" cy="22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15919" y="4543308"/>
            <a:ext cx="847405" cy="400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11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5188" y="1472566"/>
            <a:ext cx="590327" cy="391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49823" y="2438150"/>
            <a:ext cx="342770" cy="391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501748"/>
            <a:ext cx="371335" cy="40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4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0302" y="3932062"/>
            <a:ext cx="428463" cy="40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4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20755" y="2448073"/>
            <a:ext cx="971183" cy="43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2025-01-16T02:16:45Z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