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02" r:id="rId3"/>
    <p:sldId id="364" r:id="rId4"/>
    <p:sldId id="363" r:id="rId5"/>
    <p:sldId id="361" r:id="rId6"/>
    <p:sldId id="360" r:id="rId7"/>
    <p:sldId id="359" r:id="rId8"/>
    <p:sldId id="358" r:id="rId9"/>
    <p:sldId id="356" r:id="rId10"/>
    <p:sldId id="355" r:id="rId11"/>
    <p:sldId id="354" r:id="rId12"/>
    <p:sldId id="353" r:id="rId13"/>
    <p:sldId id="352" r:id="rId14"/>
    <p:sldId id="351" r:id="rId15"/>
    <p:sldId id="350" r:id="rId16"/>
    <p:sldId id="349" r:id="rId17"/>
    <p:sldId id="348" r:id="rId18"/>
    <p:sldId id="347" r:id="rId19"/>
    <p:sldId id="345" r:id="rId20"/>
    <p:sldId id="344" r:id="rId21"/>
    <p:sldId id="343" r:id="rId22"/>
    <p:sldId id="341" r:id="rId23"/>
    <p:sldId id="339" r:id="rId24"/>
    <p:sldId id="337" r:id="rId25"/>
    <p:sldId id="336" r:id="rId26"/>
    <p:sldId id="335" r:id="rId27"/>
    <p:sldId id="333" r:id="rId28"/>
    <p:sldId id="332" r:id="rId29"/>
    <p:sldId id="331" r:id="rId30"/>
    <p:sldId id="328" r:id="rId31"/>
    <p:sldId id="327" r:id="rId32"/>
    <p:sldId id="326" r:id="rId33"/>
    <p:sldId id="325" r:id="rId34"/>
  </p:sldIdLst>
  <p:sldSz cx="12192000" cy="6858000"/>
  <p:notesSz cx="6858000" cy="9144000"/>
  <p:custDataLst>
    <p:tags r:id="rId4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0" Type="http://schemas.openxmlformats.org/officeDocument/2006/relationships/tags" Target="tags/tag1.xml"/><Relationship Id="rId4" Type="http://schemas.openxmlformats.org/officeDocument/2006/relationships/slide" Target="slides/slide2.xml"/><Relationship Id="rId39" Type="http://schemas.openxmlformats.org/officeDocument/2006/relationships/tableStyles" Target="tableStyles.xml"/><Relationship Id="rId38" Type="http://schemas.openxmlformats.org/officeDocument/2006/relationships/viewProps" Target="viewProps.xml"/><Relationship Id="rId37" Type="http://schemas.openxmlformats.org/officeDocument/2006/relationships/presProps" Target="presProps.xml"/><Relationship Id="rId36" Type="http://schemas.openxmlformats.org/officeDocument/2006/relationships/handoutMaster" Target="handoutMasters/handoutMaster1.xml"/><Relationship Id="rId35" Type="http://schemas.openxmlformats.org/officeDocument/2006/relationships/notesMaster" Target="notesMasters/notesMaster1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3.png"/><Relationship Id="rId1" Type="http://schemas.openxmlformats.org/officeDocument/2006/relationships/image" Target="../media/image42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23795" y="2564765"/>
            <a:ext cx="7011670" cy="116903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173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67002" y="2169488"/>
            <a:ext cx="295163" cy="305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4098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86045" y="2130437"/>
            <a:ext cx="276120" cy="295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8629650" cy="51943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824470" y="1772920"/>
            <a:ext cx="563880" cy="568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8191500" cy="54787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464425" y="2780665"/>
            <a:ext cx="422910" cy="473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741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67002" y="2129359"/>
            <a:ext cx="295163" cy="304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9200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38438" y="2854669"/>
            <a:ext cx="342770" cy="295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854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86045" y="2842901"/>
            <a:ext cx="276120" cy="295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9678670" cy="35839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88070" y="2420620"/>
            <a:ext cx="600075" cy="697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225" y="4725035"/>
            <a:ext cx="9678670" cy="18484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385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38438" y="2817499"/>
            <a:ext cx="342770" cy="295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007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38438" y="2128898"/>
            <a:ext cx="342770" cy="295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994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38438" y="3483489"/>
            <a:ext cx="342770" cy="2955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053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47959" y="2119427"/>
            <a:ext cx="342770" cy="2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0118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950" y="3860800"/>
            <a:ext cx="8785225" cy="270002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119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072594" y="1424686"/>
            <a:ext cx="809319" cy="382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616574" y="2141424"/>
            <a:ext cx="437984" cy="305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05703" y="2796981"/>
            <a:ext cx="2075667" cy="372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708"/>
          <a:stretch>
            <a:fillRect/>
          </a:stretch>
        </p:blipFill>
        <p:spPr>
          <a:xfrm>
            <a:off x="331470" y="3501035"/>
            <a:ext cx="11339830" cy="185836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8100896" y="3595518"/>
            <a:ext cx="418942" cy="343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78679" y="4253205"/>
            <a:ext cx="1647204" cy="390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148251" y="4272268"/>
            <a:ext cx="885491" cy="362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968216" y="4940757"/>
            <a:ext cx="1228261" cy="381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rcRect t="54667"/>
          <a:stretch>
            <a:fillRect/>
          </a:stretch>
        </p:blipFill>
        <p:spPr>
          <a:xfrm>
            <a:off x="7638415" y="5342890"/>
            <a:ext cx="1786255" cy="107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75"/>
          <a:stretch>
            <a:fillRect/>
          </a:stretch>
        </p:blipFill>
        <p:spPr>
          <a:xfrm>
            <a:off x="360045" y="1413155"/>
            <a:ext cx="11339830" cy="39398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15667" y="2148869"/>
            <a:ext cx="2513652" cy="390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67909" y="2825835"/>
            <a:ext cx="3065895" cy="381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654659" y="4160698"/>
            <a:ext cx="1266347" cy="3623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97833" y="4818594"/>
            <a:ext cx="5398639" cy="381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654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653652" y="1357674"/>
            <a:ext cx="847405" cy="381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50226" y="2818551"/>
            <a:ext cx="247556" cy="200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388060" y="2684876"/>
            <a:ext cx="818841" cy="353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635617" y="3343703"/>
            <a:ext cx="1247304" cy="391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320654" y="4050270"/>
            <a:ext cx="437984" cy="305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7172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194"/>
          <a:stretch>
            <a:fillRect/>
          </a:stretch>
        </p:blipFill>
        <p:spPr>
          <a:xfrm>
            <a:off x="1199515" y="3789045"/>
            <a:ext cx="10297205" cy="2821305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094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96221" y="2120128"/>
            <a:ext cx="856926" cy="295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24937" y="3397587"/>
            <a:ext cx="1590075" cy="381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615566" y="4074450"/>
            <a:ext cx="799798" cy="343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188110" y="5447242"/>
            <a:ext cx="333249" cy="2859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4182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10730" y="1348076"/>
            <a:ext cx="1618639" cy="381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11083" y="2006637"/>
            <a:ext cx="856926" cy="391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511083" y="3400114"/>
            <a:ext cx="304685" cy="276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615566" y="3333304"/>
            <a:ext cx="1618639" cy="391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69168" y="4659970"/>
            <a:ext cx="447506" cy="391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054559" y="4679059"/>
            <a:ext cx="828362" cy="362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60164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90"/>
          <a:stretch>
            <a:fillRect/>
          </a:stretch>
        </p:blipFill>
        <p:spPr>
          <a:xfrm>
            <a:off x="1056005" y="1700530"/>
            <a:ext cx="10513105" cy="141478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9650" y="2924810"/>
            <a:ext cx="8794750" cy="3378835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70" y="1052830"/>
            <a:ext cx="9920605" cy="54267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472170" y="1700530"/>
            <a:ext cx="485140" cy="433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6090" y="2315210"/>
            <a:ext cx="1154430" cy="358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398520" y="2853055"/>
            <a:ext cx="750570" cy="359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060565" y="3893820"/>
            <a:ext cx="355600" cy="368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761990" y="5527040"/>
            <a:ext cx="3490595" cy="395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21385" y="6094730"/>
            <a:ext cx="1854200" cy="356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t="38869"/>
          <a:stretch>
            <a:fillRect/>
          </a:stretch>
        </p:blipFill>
        <p:spPr>
          <a:xfrm>
            <a:off x="839470" y="6450965"/>
            <a:ext cx="2325370" cy="1098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10" grpId="0" bldLvl="0" animBg="1"/>
      <p:bldP spid="1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538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95566" y="2141088"/>
            <a:ext cx="276121" cy="296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3572865"/>
            <a:ext cx="11340000" cy="139001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352393" y="3802935"/>
            <a:ext cx="295164" cy="306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04"/>
          <a:stretch>
            <a:fillRect/>
          </a:stretch>
        </p:blipFill>
        <p:spPr>
          <a:xfrm>
            <a:off x="360045" y="1269645"/>
            <a:ext cx="11339830" cy="40624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425" y="1988820"/>
            <a:ext cx="10741025" cy="3698875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96"/>
          <a:stretch>
            <a:fillRect/>
          </a:stretch>
        </p:blipFill>
        <p:spPr>
          <a:xfrm>
            <a:off x="360045" y="1341120"/>
            <a:ext cx="9559290" cy="52622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982720" y="1412875"/>
            <a:ext cx="2336800" cy="329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647440" y="2424430"/>
            <a:ext cx="1075690" cy="406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279650" y="3512820"/>
            <a:ext cx="1942465" cy="356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88480" y="4509135"/>
            <a:ext cx="2086610" cy="434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39470" y="5085715"/>
            <a:ext cx="499110" cy="367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742555" y="5590540"/>
            <a:ext cx="1131570" cy="40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39470" y="6129020"/>
            <a:ext cx="1506220" cy="372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588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482267" y="1319327"/>
            <a:ext cx="3789522" cy="390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717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57481" y="2824170"/>
            <a:ext cx="342770" cy="295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799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67002" y="2804630"/>
            <a:ext cx="304685" cy="295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090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67002" y="2833356"/>
            <a:ext cx="295163" cy="304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93773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47959" y="1463219"/>
            <a:ext cx="342770" cy="296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915" y="1916785"/>
            <a:ext cx="11340000" cy="144395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534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76523" y="3519821"/>
            <a:ext cx="304685" cy="304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380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86045" y="2843038"/>
            <a:ext cx="276120" cy="295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4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WPS_1682389762</cp:lastModifiedBy>
  <cp:revision>88</cp:revision>
  <dcterms:created xsi:type="dcterms:W3CDTF">2015-09-16T06:44:00Z</dcterms:created>
  <dcterms:modified xsi:type="dcterms:W3CDTF">2024-12-12T02:50:39Z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