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6" r:id="rId4"/>
    <p:sldId id="365" r:id="rId5"/>
    <p:sldId id="364" r:id="rId6"/>
    <p:sldId id="363" r:id="rId7"/>
    <p:sldId id="362" r:id="rId8"/>
    <p:sldId id="361" r:id="rId9"/>
    <p:sldId id="359" r:id="rId10"/>
    <p:sldId id="358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3" r:id="rId23"/>
    <p:sldId id="341" r:id="rId24"/>
    <p:sldId id="340" r:id="rId25"/>
    <p:sldId id="338" r:id="rId26"/>
    <p:sldId id="336" r:id="rId27"/>
    <p:sldId id="335" r:id="rId28"/>
    <p:sldId id="333" r:id="rId29"/>
    <p:sldId id="332" r:id="rId30"/>
    <p:sldId id="331" r:id="rId31"/>
    <p:sldId id="330" r:id="rId32"/>
    <p:sldId id="329" r:id="rId33"/>
    <p:sldId id="328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780665"/>
            <a:ext cx="897763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67879"/>
            <a:ext cx="342770" cy="2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856491"/>
            <a:ext cx="295163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62165"/>
            <a:ext cx="295163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44620"/>
            <a:ext cx="11340000" cy="28381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2237" y="5301772"/>
            <a:ext cx="304685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58441"/>
            <a:ext cx="276120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67447"/>
            <a:ext cx="295163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891194"/>
            <a:ext cx="342770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77922"/>
            <a:ext cx="342770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78153"/>
            <a:ext cx="342770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58297"/>
            <a:ext cx="295163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85742"/>
            <a:ext cx="276120" cy="29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920562"/>
            <a:ext cx="276120" cy="2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95582"/>
            <a:ext cx="342770" cy="2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"/>
          <a:stretch>
            <a:fillRect/>
          </a:stretch>
        </p:blipFill>
        <p:spPr>
          <a:xfrm>
            <a:off x="983615" y="3068955"/>
            <a:ext cx="10716260" cy="375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0" b="430"/>
          <a:stretch>
            <a:fillRect/>
          </a:stretch>
        </p:blipFill>
        <p:spPr>
          <a:xfrm>
            <a:off x="2783840" y="3933190"/>
            <a:ext cx="6604000" cy="24625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1414627"/>
            <a:ext cx="409420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1405096"/>
            <a:ext cx="447506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4357" y="2119951"/>
            <a:ext cx="447506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72" y="2863400"/>
            <a:ext cx="837884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2821" y="3559192"/>
            <a:ext cx="818841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700" y="3549661"/>
            <a:ext cx="447506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967" y="4264516"/>
            <a:ext cx="447507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685" y="4998433"/>
            <a:ext cx="856926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213100"/>
            <a:ext cx="7806055" cy="29394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1623927"/>
            <a:ext cx="447506" cy="39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2328561"/>
            <a:ext cx="856926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2299995"/>
            <a:ext cx="457027" cy="39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536" y="2309517"/>
            <a:ext cx="828362" cy="39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35070"/>
            <a:ext cx="11340000" cy="27509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77027" y="3645214"/>
            <a:ext cx="1647204" cy="3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566" y="4992046"/>
            <a:ext cx="447506" cy="3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521" y="5020702"/>
            <a:ext cx="1256825" cy="33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083" y="5689342"/>
            <a:ext cx="1256826" cy="3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386500"/>
            <a:ext cx="447506" cy="39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1396059"/>
            <a:ext cx="866448" cy="39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2801213"/>
            <a:ext cx="437984" cy="30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7002" y="2743860"/>
            <a:ext cx="447506" cy="39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3050" y="2712085"/>
            <a:ext cx="8191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98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9" b="-3832"/>
          <a:stretch>
            <a:fillRect/>
          </a:stretch>
        </p:blipFill>
        <p:spPr>
          <a:xfrm>
            <a:off x="2783840" y="2060575"/>
            <a:ext cx="6120175" cy="48250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024474"/>
            <a:ext cx="809319" cy="35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2024474"/>
            <a:ext cx="856926" cy="3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647" y="2034004"/>
            <a:ext cx="809319" cy="35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54" y="4054250"/>
            <a:ext cx="1237783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102123"/>
            <a:ext cx="1685289" cy="37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625" y="2069465"/>
            <a:ext cx="203771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102123"/>
            <a:ext cx="2075667" cy="37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312" y="3447944"/>
            <a:ext cx="7236272" cy="4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0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9" b="79814"/>
          <a:stretch>
            <a:fillRect/>
          </a:stretch>
        </p:blipFill>
        <p:spPr>
          <a:xfrm>
            <a:off x="983615" y="5877560"/>
            <a:ext cx="1080135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53085"/>
            <a:ext cx="276121" cy="2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1"/>
          <a:stretch>
            <a:fillRect/>
          </a:stretch>
        </p:blipFill>
        <p:spPr>
          <a:xfrm>
            <a:off x="407670" y="1413155"/>
            <a:ext cx="11339830" cy="280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65" y="1583086"/>
            <a:ext cx="1228261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38" y="2298672"/>
            <a:ext cx="390377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713" y="2308213"/>
            <a:ext cx="856926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65" y="2995175"/>
            <a:ext cx="875969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531" y="3729843"/>
            <a:ext cx="809319" cy="35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433790"/>
            <a:ext cx="780755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609" y="2129912"/>
            <a:ext cx="3351536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632" y="3541227"/>
            <a:ext cx="818841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493" y="4256421"/>
            <a:ext cx="875969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2125" y="4864100"/>
            <a:ext cx="123126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5220"/>
            <a:ext cx="10379075" cy="318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645535"/>
            <a:ext cx="4197350" cy="22987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877280"/>
            <a:ext cx="11340000" cy="62239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618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3856" y="1463510"/>
            <a:ext cx="4491521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40" y="2145193"/>
            <a:ext cx="3635555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2910" y="3500755"/>
            <a:ext cx="8629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9580" y="4254725"/>
            <a:ext cx="828354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4025" y="4881136"/>
            <a:ext cx="4022120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0483" y="6253714"/>
            <a:ext cx="754722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862673"/>
            <a:ext cx="342770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3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62216"/>
            <a:ext cx="295164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133965" cy="557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1196975"/>
            <a:ext cx="57340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2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636875"/>
            <a:ext cx="11340000" cy="146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4773" y="2923014"/>
            <a:ext cx="295164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66862"/>
            <a:ext cx="304685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157133"/>
            <a:ext cx="304685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2024-12-12T02:17:20Z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