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68" r:id="rId4"/>
    <p:sldId id="367" r:id="rId5"/>
    <p:sldId id="366" r:id="rId6"/>
    <p:sldId id="365" r:id="rId7"/>
    <p:sldId id="364" r:id="rId8"/>
    <p:sldId id="362" r:id="rId9"/>
    <p:sldId id="360" r:id="rId10"/>
    <p:sldId id="359" r:id="rId11"/>
    <p:sldId id="358" r:id="rId12"/>
    <p:sldId id="355" r:id="rId13"/>
    <p:sldId id="354" r:id="rId14"/>
    <p:sldId id="353" r:id="rId15"/>
    <p:sldId id="351" r:id="rId16"/>
    <p:sldId id="350" r:id="rId17"/>
    <p:sldId id="349" r:id="rId18"/>
    <p:sldId id="348" r:id="rId19"/>
    <p:sldId id="347" r:id="rId20"/>
    <p:sldId id="345" r:id="rId21"/>
    <p:sldId id="344" r:id="rId22"/>
    <p:sldId id="342" r:id="rId23"/>
    <p:sldId id="340" r:id="rId24"/>
    <p:sldId id="339" r:id="rId25"/>
    <p:sldId id="337" r:id="rId26"/>
    <p:sldId id="335" r:id="rId27"/>
    <p:sldId id="333" r:id="rId28"/>
    <p:sldId id="332" r:id="rId29"/>
    <p:sldId id="330" r:id="rId30"/>
    <p:sldId id="329" r:id="rId31"/>
    <p:sldId id="327" r:id="rId32"/>
    <p:sldId id="326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2852420"/>
            <a:ext cx="9531350" cy="9645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76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093589"/>
            <a:ext cx="276120" cy="29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215" y="2389505"/>
            <a:ext cx="6973570" cy="15563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077055"/>
            <a:ext cx="11340000" cy="2609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9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433519"/>
            <a:ext cx="304685" cy="29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7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082088"/>
            <a:ext cx="276120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9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1452809"/>
            <a:ext cx="342770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"/>
          <a:stretch>
            <a:fillRect/>
          </a:stretch>
        </p:blipFill>
        <p:spPr>
          <a:xfrm>
            <a:off x="983615" y="3213100"/>
            <a:ext cx="10585495" cy="2053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5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1424512"/>
            <a:ext cx="342770" cy="29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4435"/>
            <a:ext cx="10620375" cy="5525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3717290"/>
            <a:ext cx="45593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21315" cy="5474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1412875"/>
            <a:ext cx="54546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491214"/>
            <a:ext cx="304685" cy="29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3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196757"/>
            <a:ext cx="295163" cy="3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724755"/>
            <a:ext cx="11340000" cy="763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2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548659"/>
            <a:ext cx="276120" cy="30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6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10" y="2729230"/>
            <a:ext cx="40259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1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1510300"/>
            <a:ext cx="342770" cy="29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65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2708910"/>
            <a:ext cx="3634740" cy="3814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193771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5640" y="1484630"/>
            <a:ext cx="193675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84290" y="1484630"/>
            <a:ext cx="110172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2215" y="1484630"/>
            <a:ext cx="110172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760" y="2205355"/>
            <a:ext cx="137414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17595" y="2204720"/>
            <a:ext cx="137414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" r="33324"/>
          <a:stretch>
            <a:fillRect/>
          </a:stretch>
        </p:blipFill>
        <p:spPr>
          <a:xfrm>
            <a:off x="3288030" y="4077335"/>
            <a:ext cx="5613400" cy="26485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0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6015" y="1338580"/>
            <a:ext cx="45910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2091642"/>
            <a:ext cx="390377" cy="36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8312" y="2844870"/>
            <a:ext cx="837884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8765"/>
            <a:ext cx="11340000" cy="21700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130226" y="4620468"/>
            <a:ext cx="5341512" cy="38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370" y="5366133"/>
            <a:ext cx="2075667" cy="38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3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589" y="2157400"/>
            <a:ext cx="342770" cy="28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0201" y="2109778"/>
            <a:ext cx="1590075" cy="38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4937" y="3633698"/>
            <a:ext cx="209471" cy="28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r="13002"/>
          <a:stretch>
            <a:fillRect/>
          </a:stretch>
        </p:blipFill>
        <p:spPr>
          <a:xfrm>
            <a:off x="2496185" y="4077335"/>
            <a:ext cx="6920865" cy="2648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2102614"/>
            <a:ext cx="1694811" cy="39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1712" y="2847527"/>
            <a:ext cx="885491" cy="39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57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439795"/>
            <a:ext cx="8042275" cy="33223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5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0201" y="2052379"/>
            <a:ext cx="1256826" cy="37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1108" y="2033335"/>
            <a:ext cx="1666245" cy="39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193" y="2690326"/>
            <a:ext cx="1218740" cy="38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5516" y="3356838"/>
            <a:ext cx="847405" cy="38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9118" y="4032871"/>
            <a:ext cx="847405" cy="352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712" y="5346852"/>
            <a:ext cx="847405" cy="34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3526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281170"/>
            <a:ext cx="7886700" cy="25768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0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082191"/>
            <a:ext cx="295164" cy="30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1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8110" y="2043552"/>
            <a:ext cx="447506" cy="36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6020" y="2682041"/>
            <a:ext cx="875969" cy="38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8967" y="3330059"/>
            <a:ext cx="447507" cy="3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8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954" y="2063815"/>
            <a:ext cx="818841" cy="39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020" y="2712763"/>
            <a:ext cx="447506" cy="39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9269" y="4707326"/>
            <a:ext cx="5570025" cy="39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70"/>
          <a:stretch>
            <a:fillRect/>
          </a:stretch>
        </p:blipFill>
        <p:spPr>
          <a:xfrm>
            <a:off x="551815" y="5373370"/>
            <a:ext cx="11339830" cy="7921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31316" y="5506759"/>
            <a:ext cx="828362" cy="39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9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424310"/>
            <a:ext cx="304685" cy="305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7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072070"/>
            <a:ext cx="304685" cy="2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7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090544"/>
            <a:ext cx="295163" cy="30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055"/>
            <a:ext cx="11340000" cy="19626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7002" y="4944034"/>
            <a:ext cx="295163" cy="30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7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771963"/>
            <a:ext cx="295163" cy="30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00" y="3356965"/>
            <a:ext cx="11340000" cy="1385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0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082721"/>
            <a:ext cx="342770" cy="29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6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758116"/>
            <a:ext cx="295163" cy="3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74</cp:revision>
  <dcterms:created xsi:type="dcterms:W3CDTF">2015-09-16T06:44:00Z</dcterms:created>
  <dcterms:modified xsi:type="dcterms:W3CDTF">2024-12-12T02:23:35Z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