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3"/>
    <p:sldId id="363" r:id="rId4"/>
    <p:sldId id="362" r:id="rId5"/>
    <p:sldId id="360" r:id="rId6"/>
    <p:sldId id="359" r:id="rId7"/>
    <p:sldId id="358" r:id="rId8"/>
    <p:sldId id="357" r:id="rId9"/>
    <p:sldId id="355" r:id="rId10"/>
    <p:sldId id="354" r:id="rId11"/>
    <p:sldId id="353" r:id="rId12"/>
    <p:sldId id="352" r:id="rId13"/>
    <p:sldId id="351" r:id="rId14"/>
    <p:sldId id="350" r:id="rId15"/>
    <p:sldId id="348" r:id="rId16"/>
    <p:sldId id="347" r:id="rId17"/>
    <p:sldId id="346" r:id="rId18"/>
    <p:sldId id="345" r:id="rId19"/>
    <p:sldId id="344" r:id="rId20"/>
    <p:sldId id="343" r:id="rId21"/>
    <p:sldId id="341" r:id="rId22"/>
    <p:sldId id="339" r:id="rId23"/>
    <p:sldId id="337" r:id="rId24"/>
    <p:sldId id="336" r:id="rId25"/>
    <p:sldId id="335" r:id="rId26"/>
    <p:sldId id="333" r:id="rId27"/>
    <p:sldId id="332" r:id="rId28"/>
    <p:sldId id="331" r:id="rId29"/>
    <p:sldId id="330" r:id="rId30"/>
    <p:sldId id="329" r:id="rId31"/>
    <p:sldId id="328" r:id="rId32"/>
    <p:sldId id="326" r:id="rId33"/>
    <p:sldId id="325" r:id="rId34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7940" y="2636520"/>
            <a:ext cx="6470650" cy="10775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526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2262211"/>
            <a:ext cx="304685" cy="304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47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253945"/>
            <a:ext cx="276120" cy="295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78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2282182"/>
            <a:ext cx="342770" cy="295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551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1916785"/>
            <a:ext cx="11340000" cy="24314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8800" y="2250517"/>
            <a:ext cx="276121" cy="295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94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263127"/>
            <a:ext cx="276120" cy="295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1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1491129"/>
            <a:ext cx="276120" cy="29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59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3073078"/>
            <a:ext cx="276120" cy="295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52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2271736"/>
            <a:ext cx="295163" cy="304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5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3072285"/>
            <a:ext cx="304685" cy="295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676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1511856"/>
            <a:ext cx="304685" cy="287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1799310"/>
            <a:ext cx="11340000" cy="32364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80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2186182"/>
            <a:ext cx="295163" cy="304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95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3035107"/>
            <a:ext cx="295164" cy="305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083165" cy="37223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855" y="4293235"/>
            <a:ext cx="6306185" cy="238823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59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1838" y="1347886"/>
            <a:ext cx="409420" cy="37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1284" y="2234155"/>
            <a:ext cx="447506" cy="324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33954" y="3053715"/>
            <a:ext cx="828362" cy="39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30025" y="4759543"/>
            <a:ext cx="447506" cy="39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96372" y="4769073"/>
            <a:ext cx="828362" cy="38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77732" y="5617222"/>
            <a:ext cx="447506" cy="39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91687" y="5617222"/>
            <a:ext cx="1218740" cy="40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55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72644" y="2322516"/>
            <a:ext cx="418942" cy="391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177780" cy="46551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" r="10466"/>
          <a:stretch>
            <a:fillRect/>
          </a:stretch>
        </p:blipFill>
        <p:spPr>
          <a:xfrm>
            <a:off x="3791585" y="5013325"/>
            <a:ext cx="4539615" cy="161417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80160"/>
            <a:ext cx="1065597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02279" y="1320593"/>
            <a:ext cx="429459" cy="376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92241" y="1329552"/>
            <a:ext cx="805237" cy="376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08990" y="2162718"/>
            <a:ext cx="2809384" cy="349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3920" y="2977967"/>
            <a:ext cx="1512057" cy="376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23720" y="3802175"/>
            <a:ext cx="420512" cy="367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49470" y="3820092"/>
            <a:ext cx="769449" cy="34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21101" y="4617424"/>
            <a:ext cx="420512" cy="376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28957" y="4671176"/>
            <a:ext cx="411565" cy="286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29503" y="5441631"/>
            <a:ext cx="420513" cy="376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737359" y="5450590"/>
            <a:ext cx="769449" cy="367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800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86901" y="2372415"/>
            <a:ext cx="1675768" cy="363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8814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35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19899" y="1747782"/>
            <a:ext cx="2142317" cy="390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9848" y="2595357"/>
            <a:ext cx="2504130" cy="361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63979" y="4271461"/>
            <a:ext cx="809319" cy="342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88211" y="5928518"/>
            <a:ext cx="780755" cy="380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7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16876" y="2281923"/>
            <a:ext cx="1637682" cy="371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58589" y="3120637"/>
            <a:ext cx="837884" cy="352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68060" y="3959352"/>
            <a:ext cx="399899" cy="352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435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1471727"/>
            <a:ext cx="295164" cy="304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852775"/>
            <a:ext cx="11340000" cy="234434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47959" y="3119611"/>
            <a:ext cx="342770" cy="295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031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740" y="3140710"/>
            <a:ext cx="9381490" cy="343281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46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81360" y="1586691"/>
            <a:ext cx="399899" cy="324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0806" y="2388429"/>
            <a:ext cx="837884" cy="353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20906" y="3276067"/>
            <a:ext cx="314206" cy="286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97531" y="4049172"/>
            <a:ext cx="457027" cy="391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82921" y="4068261"/>
            <a:ext cx="828362" cy="362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49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20453" y="1414612"/>
            <a:ext cx="447506" cy="400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67758" y="1433674"/>
            <a:ext cx="847405" cy="371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40050" y="4769398"/>
            <a:ext cx="1675768" cy="38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756140" cy="5337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04605" y="1268730"/>
            <a:ext cx="509905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982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1539312"/>
            <a:ext cx="276120" cy="296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79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2262380"/>
            <a:ext cx="304685" cy="30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5931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1"/>
          <a:stretch>
            <a:fillRect/>
          </a:stretch>
        </p:blipFill>
        <p:spPr>
          <a:xfrm>
            <a:off x="911225" y="1844675"/>
            <a:ext cx="10729640" cy="2419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8295" y="2132965"/>
            <a:ext cx="38862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263255" cy="52730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36180" y="1844675"/>
            <a:ext cx="358140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86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3063915"/>
            <a:ext cx="295163" cy="295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70</cp:revision>
  <dcterms:created xsi:type="dcterms:W3CDTF">2015-09-16T06:44:00Z</dcterms:created>
  <dcterms:modified xsi:type="dcterms:W3CDTF">2024-12-12T02:27:40Z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