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69" r:id="rId4"/>
    <p:sldId id="367" r:id="rId5"/>
    <p:sldId id="366" r:id="rId6"/>
    <p:sldId id="365" r:id="rId7"/>
    <p:sldId id="364" r:id="rId8"/>
    <p:sldId id="363" r:id="rId9"/>
    <p:sldId id="361" r:id="rId10"/>
    <p:sldId id="360" r:id="rId11"/>
    <p:sldId id="359" r:id="rId12"/>
    <p:sldId id="357" r:id="rId13"/>
    <p:sldId id="356" r:id="rId14"/>
    <p:sldId id="355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5" r:id="rId23"/>
    <p:sldId id="343" r:id="rId24"/>
    <p:sldId id="341" r:id="rId25"/>
    <p:sldId id="340" r:id="rId26"/>
    <p:sldId id="338" r:id="rId27"/>
    <p:sldId id="336" r:id="rId28"/>
    <p:sldId id="335" r:id="rId29"/>
    <p:sldId id="334" r:id="rId30"/>
    <p:sldId id="332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852420"/>
            <a:ext cx="10452735" cy="849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2530"/>
            <a:ext cx="276121" cy="29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0565"/>
            <a:ext cx="11340000" cy="2024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84" y="5108825"/>
            <a:ext cx="342770" cy="2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770787"/>
            <a:ext cx="295163" cy="3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786804"/>
            <a:ext cx="295163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87014"/>
            <a:ext cx="276120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4580890"/>
            <a:ext cx="10801395" cy="139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10305"/>
            <a:ext cx="276120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10711"/>
            <a:ext cx="304685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123089"/>
            <a:ext cx="295163" cy="30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11171"/>
            <a:ext cx="342770" cy="2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9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446057"/>
            <a:ext cx="342770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97453"/>
            <a:ext cx="276120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830315"/>
            <a:ext cx="276120" cy="29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5"/>
          <a:stretch>
            <a:fillRect/>
          </a:stretch>
        </p:blipFill>
        <p:spPr>
          <a:xfrm>
            <a:off x="983615" y="3357245"/>
            <a:ext cx="9402445" cy="242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455322"/>
            <a:ext cx="276120" cy="2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157190"/>
            <a:ext cx="11340000" cy="1427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749975"/>
            <a:ext cx="342770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3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645535"/>
            <a:ext cx="8401685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15070" cy="5193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3389630"/>
            <a:ext cx="72326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6455" y="3864610"/>
            <a:ext cx="3835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740" y="3890010"/>
            <a:ext cx="116078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4437380"/>
            <a:ext cx="62992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100" y="4940935"/>
            <a:ext cx="23685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3395" y="5917565"/>
            <a:ext cx="10896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1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1329023"/>
            <a:ext cx="1675768" cy="38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2680335"/>
            <a:ext cx="5308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140430"/>
            <a:ext cx="11340000" cy="14937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89001" y="3571317"/>
            <a:ext cx="418942" cy="34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2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149090"/>
            <a:ext cx="6033135" cy="24174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695"/>
            <a:ext cx="11340000" cy="5394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8081" y="1425418"/>
            <a:ext cx="323727" cy="2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9340" y="2054409"/>
            <a:ext cx="3046851" cy="36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5738" y="3379102"/>
            <a:ext cx="1266347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1582" y="4751445"/>
            <a:ext cx="1294911" cy="3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562" y="5418557"/>
            <a:ext cx="1266347" cy="35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7753" y="5437617"/>
            <a:ext cx="437984" cy="35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755" y="1395730"/>
            <a:ext cx="26765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027" y="2729338"/>
            <a:ext cx="5884231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396259"/>
            <a:ext cx="5227254" cy="3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28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" r="42216"/>
          <a:stretch>
            <a:fillRect/>
          </a:stretch>
        </p:blipFill>
        <p:spPr>
          <a:xfrm>
            <a:off x="3863975" y="3213100"/>
            <a:ext cx="5186680" cy="31705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46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4"/>
          <a:stretch>
            <a:fillRect/>
          </a:stretch>
        </p:blipFill>
        <p:spPr>
          <a:xfrm>
            <a:off x="956945" y="2564765"/>
            <a:ext cx="10683920" cy="80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05" y="2780665"/>
            <a:ext cx="107569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23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2167563"/>
            <a:ext cx="1256825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35" y="2910977"/>
            <a:ext cx="847405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5122157"/>
            <a:ext cx="818841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0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8" r="20629"/>
          <a:stretch>
            <a:fillRect/>
          </a:stretch>
        </p:blipFill>
        <p:spPr>
          <a:xfrm>
            <a:off x="1416050" y="2780945"/>
            <a:ext cx="9000535" cy="33937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8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32"/>
          <a:stretch>
            <a:fillRect/>
          </a:stretch>
        </p:blipFill>
        <p:spPr>
          <a:xfrm>
            <a:off x="263525" y="3429000"/>
            <a:ext cx="11513185" cy="1569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3573145"/>
            <a:ext cx="10052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6"/>
          <a:stretch>
            <a:fillRect/>
          </a:stretch>
        </p:blipFill>
        <p:spPr>
          <a:xfrm>
            <a:off x="479425" y="1629690"/>
            <a:ext cx="8984615" cy="4599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4302" y="1742438"/>
            <a:ext cx="2866574" cy="30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40" y="2323952"/>
            <a:ext cx="2323434" cy="3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5835" y="3494531"/>
            <a:ext cx="1599247" cy="3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408" y="3494531"/>
            <a:ext cx="656294" cy="3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40" y="4083596"/>
            <a:ext cx="354550" cy="30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2718" y="4098701"/>
            <a:ext cx="656294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9013" y="5254176"/>
            <a:ext cx="2036777" cy="28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9540" y="5843241"/>
            <a:ext cx="354550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1462449"/>
            <a:ext cx="1628161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2940834"/>
            <a:ext cx="837884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46005" cy="5444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2564765"/>
            <a:ext cx="45847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844622"/>
            <a:ext cx="304685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824612"/>
            <a:ext cx="342770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2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64658"/>
            <a:ext cx="304685" cy="30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/>
          <a:stretch>
            <a:fillRect/>
          </a:stretch>
        </p:blipFill>
        <p:spPr>
          <a:xfrm>
            <a:off x="695325" y="2133245"/>
            <a:ext cx="11339830" cy="13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9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43524"/>
            <a:ext cx="304685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97138"/>
            <a:ext cx="276120" cy="29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78</cp:revision>
  <dcterms:created xsi:type="dcterms:W3CDTF">2015-09-16T06:44:00Z</dcterms:created>
  <dcterms:modified xsi:type="dcterms:W3CDTF">2024-12-12T02:35:37Z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