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64" r:id="rId4"/>
    <p:sldId id="363" r:id="rId5"/>
    <p:sldId id="362" r:id="rId6"/>
    <p:sldId id="361" r:id="rId7"/>
    <p:sldId id="360" r:id="rId8"/>
    <p:sldId id="359" r:id="rId9"/>
    <p:sldId id="357" r:id="rId10"/>
    <p:sldId id="356" r:id="rId11"/>
    <p:sldId id="355" r:id="rId12"/>
    <p:sldId id="354" r:id="rId13"/>
    <p:sldId id="353" r:id="rId14"/>
    <p:sldId id="350" r:id="rId15"/>
    <p:sldId id="349" r:id="rId16"/>
    <p:sldId id="348" r:id="rId17"/>
    <p:sldId id="347" r:id="rId18"/>
    <p:sldId id="345" r:id="rId19"/>
    <p:sldId id="344" r:id="rId20"/>
    <p:sldId id="343" r:id="rId21"/>
    <p:sldId id="341" r:id="rId22"/>
    <p:sldId id="339" r:id="rId23"/>
    <p:sldId id="338" r:id="rId24"/>
    <p:sldId id="337" r:id="rId25"/>
    <p:sldId id="335" r:id="rId26"/>
    <p:sldId id="334" r:id="rId27"/>
    <p:sldId id="333" r:id="rId28"/>
    <p:sldId id="331" r:id="rId29"/>
    <p:sldId id="329" r:id="rId30"/>
    <p:sldId id="328" r:id="rId31"/>
    <p:sldId id="326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2924810"/>
            <a:ext cx="10678160" cy="8420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97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2120168"/>
            <a:ext cx="342770" cy="295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3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101539"/>
            <a:ext cx="304685" cy="29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27509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069237"/>
            <a:ext cx="276120" cy="296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4148810"/>
            <a:ext cx="11340000" cy="20455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14308" y="5047343"/>
            <a:ext cx="342770" cy="296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5"/>
          <a:stretch>
            <a:fillRect/>
          </a:stretch>
        </p:blipFill>
        <p:spPr>
          <a:xfrm>
            <a:off x="983615" y="5805805"/>
            <a:ext cx="10873150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6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112309"/>
            <a:ext cx="276120" cy="29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58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1433825"/>
            <a:ext cx="295163" cy="30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97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1443275"/>
            <a:ext cx="276120" cy="295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50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1424188"/>
            <a:ext cx="276120" cy="305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580610"/>
            <a:ext cx="11340000" cy="20455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86045" y="5488702"/>
            <a:ext cx="276120" cy="296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11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111668"/>
            <a:ext cx="295163" cy="305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7"/>
          <a:stretch>
            <a:fillRect/>
          </a:stretch>
        </p:blipFill>
        <p:spPr>
          <a:xfrm>
            <a:off x="360045" y="1124585"/>
            <a:ext cx="9500870" cy="5689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14929" y="4150117"/>
            <a:ext cx="255267" cy="247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052685" cy="5370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8115" y="1917065"/>
            <a:ext cx="51244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05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3540536"/>
            <a:ext cx="304685" cy="29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750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3068955"/>
            <a:ext cx="9122410" cy="352171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4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58488" y="1510129"/>
            <a:ext cx="390377" cy="352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0226" y="2158689"/>
            <a:ext cx="1247304" cy="36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25900" y="4180840"/>
            <a:ext cx="99187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86297" y="4209285"/>
            <a:ext cx="866448" cy="352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19848" y="4848308"/>
            <a:ext cx="1980453" cy="400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9848" y="5544556"/>
            <a:ext cx="1428211" cy="371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60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82230" y="1357630"/>
            <a:ext cx="108077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88211" y="2024646"/>
            <a:ext cx="2485088" cy="390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15667" y="2034177"/>
            <a:ext cx="837884" cy="362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26095" y="4064388"/>
            <a:ext cx="1237783" cy="352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945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23"/>
          <a:stretch>
            <a:fillRect/>
          </a:stretch>
        </p:blipFill>
        <p:spPr>
          <a:xfrm>
            <a:off x="1127760" y="2493010"/>
            <a:ext cx="9001170" cy="417004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40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53904" y="1471784"/>
            <a:ext cx="314206" cy="27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26196" y="2081714"/>
            <a:ext cx="818841" cy="371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76826" y="2081714"/>
            <a:ext cx="875969" cy="381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81360" y="2786946"/>
            <a:ext cx="399899" cy="32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0806" y="3425467"/>
            <a:ext cx="837884" cy="352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06196" y="4083049"/>
            <a:ext cx="447506" cy="390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57833" y="4769220"/>
            <a:ext cx="1304433" cy="34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20705" y="6112973"/>
            <a:ext cx="1666246" cy="371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73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78790" y="2072846"/>
            <a:ext cx="837884" cy="352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67959" y="2072846"/>
            <a:ext cx="1237783" cy="333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30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20" y="3789045"/>
            <a:ext cx="5407025" cy="261175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18"/>
          <a:stretch>
            <a:fillRect/>
          </a:stretch>
        </p:blipFill>
        <p:spPr>
          <a:xfrm>
            <a:off x="360045" y="1224280"/>
            <a:ext cx="11339830" cy="3285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63224" y="2712254"/>
            <a:ext cx="2066146" cy="362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0226" y="3437301"/>
            <a:ext cx="304685" cy="276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54710" y="3380060"/>
            <a:ext cx="856926" cy="381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" t="30417" r="7291" b="2428"/>
          <a:stretch>
            <a:fillRect/>
          </a:stretch>
        </p:blipFill>
        <p:spPr>
          <a:xfrm>
            <a:off x="911860" y="4580890"/>
            <a:ext cx="10512425" cy="19145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936365" y="5445125"/>
            <a:ext cx="50419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60010" y="5378450"/>
            <a:ext cx="137541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88910" y="5373370"/>
            <a:ext cx="137541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0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21057" y="2722307"/>
            <a:ext cx="1732896" cy="381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0226" y="4077464"/>
            <a:ext cx="685541" cy="314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03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3717290"/>
            <a:ext cx="6800215" cy="283654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57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3464100"/>
            <a:ext cx="304685" cy="295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573895" cy="4939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96000" y="5445125"/>
            <a:ext cx="1185545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375910" y="3860800"/>
            <a:ext cx="3159125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637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53904" y="2091682"/>
            <a:ext cx="875969" cy="381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15415" y="2749596"/>
            <a:ext cx="1313954" cy="381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01712" y="4685196"/>
            <a:ext cx="5608110" cy="400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327" y="5333574"/>
            <a:ext cx="9521411" cy="400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0120" y="5981065"/>
            <a:ext cx="636651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70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1462172"/>
            <a:ext cx="295164" cy="304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58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1452900"/>
            <a:ext cx="304685" cy="295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53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2128953"/>
            <a:ext cx="342770" cy="2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04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130437"/>
            <a:ext cx="276120" cy="29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3284575"/>
            <a:ext cx="11340000" cy="27551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087485" cy="5270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28025" y="1917065"/>
            <a:ext cx="331470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60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2167271"/>
            <a:ext cx="342770" cy="30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76</cp:revision>
  <dcterms:created xsi:type="dcterms:W3CDTF">2015-09-16T06:44:00Z</dcterms:created>
  <dcterms:modified xsi:type="dcterms:W3CDTF">2024-12-12T02:40:36Z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